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4"/>
  </p:notesMasterIdLst>
  <p:sldIdLst>
    <p:sldId id="256" r:id="rId2"/>
    <p:sldId id="295" r:id="rId3"/>
    <p:sldId id="259" r:id="rId4"/>
    <p:sldId id="282" r:id="rId5"/>
    <p:sldId id="285" r:id="rId6"/>
    <p:sldId id="300" r:id="rId7"/>
    <p:sldId id="302" r:id="rId8"/>
    <p:sldId id="301" r:id="rId9"/>
    <p:sldId id="304" r:id="rId10"/>
    <p:sldId id="305" r:id="rId11"/>
    <p:sldId id="303" r:id="rId12"/>
    <p:sldId id="281" r:id="rId13"/>
  </p:sldIdLst>
  <p:sldSz cx="9144000" cy="5143500" type="screen16x9"/>
  <p:notesSz cx="6858000" cy="9144000"/>
  <p:embeddedFontLst>
    <p:embeddedFont>
      <p:font typeface="Epilogue" panose="020B0604020202020204" charset="0"/>
      <p:regular r:id="rId15"/>
      <p:bold r:id="rId16"/>
      <p:italic r:id="rId17"/>
      <p:boldItalic r:id="rId18"/>
    </p:embeddedFont>
    <p:embeddedFont>
      <p:font typeface="Amiko" panose="020B0604020202020204" charset="0"/>
      <p:regular r:id="rId19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Open Sans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5381"/>
    <a:srgbClr val="03A9F4"/>
    <a:srgbClr val="00CEE8"/>
    <a:srgbClr val="FE26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3FA4508-C173-45A5-8658-AB0C724525B8}">
  <a:tblStyle styleId="{73FA4508-C173-45A5-8658-AB0C724525B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DCB4DF2-F5AB-478D-ACB6-BA6557A9C04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402" autoAdjust="0"/>
  </p:normalViewPr>
  <p:slideViewPr>
    <p:cSldViewPr snapToGrid="0">
      <p:cViewPr varScale="1">
        <p:scale>
          <a:sx n="145" d="100"/>
          <a:sy n="145" d="100"/>
        </p:scale>
        <p:origin x="624" y="86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8748757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25787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308859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48564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" name="Google Shape;1003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4034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57500" y="651125"/>
            <a:ext cx="4010100" cy="305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100">
                <a:latin typeface="Epilogue"/>
                <a:ea typeface="Epilogue"/>
                <a:cs typeface="Epilogue"/>
                <a:sym typeface="Epilog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57500" y="3718073"/>
            <a:ext cx="3110700" cy="6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10800000">
            <a:off x="1" y="2949825"/>
            <a:ext cx="1393728" cy="2193670"/>
            <a:chOff x="-5" y="3169540"/>
            <a:chExt cx="1254142" cy="1973967"/>
          </a:xfrm>
        </p:grpSpPr>
        <p:sp>
          <p:nvSpPr>
            <p:cNvPr id="12" name="Google Shape;12;p2"/>
            <p:cNvSpPr/>
            <p:nvPr/>
          </p:nvSpPr>
          <p:spPr>
            <a:xfrm>
              <a:off x="624597" y="3169540"/>
              <a:ext cx="9161" cy="1973967"/>
            </a:xfrm>
            <a:custGeom>
              <a:avLst/>
              <a:gdLst/>
              <a:ahLst/>
              <a:cxnLst/>
              <a:rect l="l" t="t" r="r" b="b"/>
              <a:pathLst>
                <a:path w="9161" h="1973967" extrusionOk="0">
                  <a:moveTo>
                    <a:pt x="0" y="0"/>
                  </a:moveTo>
                  <a:lnTo>
                    <a:pt x="0" y="1973967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-5" y="3650423"/>
              <a:ext cx="1254142" cy="9168"/>
            </a:xfrm>
            <a:custGeom>
              <a:avLst/>
              <a:gdLst/>
              <a:ahLst/>
              <a:cxnLst/>
              <a:rect l="l" t="t" r="r" b="b"/>
              <a:pathLst>
                <a:path w="1254142" h="9168" extrusionOk="0">
                  <a:moveTo>
                    <a:pt x="1254143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49198" y="3559654"/>
              <a:ext cx="155737" cy="190703"/>
            </a:xfrm>
            <a:custGeom>
              <a:avLst/>
              <a:gdLst/>
              <a:ahLst/>
              <a:cxnLst/>
              <a:rect l="l" t="t" r="r" b="b"/>
              <a:pathLst>
                <a:path w="155737" h="190703" extrusionOk="0">
                  <a:moveTo>
                    <a:pt x="76036" y="16503"/>
                  </a:moveTo>
                  <a:lnTo>
                    <a:pt x="77869" y="0"/>
                  </a:lnTo>
                  <a:lnTo>
                    <a:pt x="79701" y="16503"/>
                  </a:lnTo>
                  <a:cubicBezTo>
                    <a:pt x="84281" y="56844"/>
                    <a:pt x="115429" y="88934"/>
                    <a:pt x="155737" y="95352"/>
                  </a:cubicBezTo>
                  <a:cubicBezTo>
                    <a:pt x="115429" y="101770"/>
                    <a:pt x="84281" y="133859"/>
                    <a:pt x="79701" y="174200"/>
                  </a:cubicBezTo>
                  <a:lnTo>
                    <a:pt x="77869" y="190704"/>
                  </a:lnTo>
                  <a:lnTo>
                    <a:pt x="76036" y="174200"/>
                  </a:lnTo>
                  <a:cubicBezTo>
                    <a:pt x="71456" y="133859"/>
                    <a:pt x="40308" y="101770"/>
                    <a:pt x="0" y="95352"/>
                  </a:cubicBezTo>
                  <a:cubicBezTo>
                    <a:pt x="40308" y="89851"/>
                    <a:pt x="70540" y="57761"/>
                    <a:pt x="76036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8155065" y="539510"/>
            <a:ext cx="369318" cy="739889"/>
            <a:chOff x="8246118" y="539510"/>
            <a:chExt cx="369318" cy="739889"/>
          </a:xfrm>
        </p:grpSpPr>
        <p:sp>
          <p:nvSpPr>
            <p:cNvPr id="16" name="Google Shape;16;p2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" name="Google Shape;21;p2"/>
          <p:cNvGrpSpPr/>
          <p:nvPr/>
        </p:nvGrpSpPr>
        <p:grpSpPr>
          <a:xfrm>
            <a:off x="256513" y="1367250"/>
            <a:ext cx="194347" cy="505001"/>
            <a:chOff x="5025077" y="4050620"/>
            <a:chExt cx="272081" cy="706888"/>
          </a:xfrm>
        </p:grpSpPr>
        <p:sp>
          <p:nvSpPr>
            <p:cNvPr id="22" name="Google Shape;22;p2"/>
            <p:cNvSpPr/>
            <p:nvPr/>
          </p:nvSpPr>
          <p:spPr>
            <a:xfrm>
              <a:off x="5186310" y="4211068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025077" y="4050620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025077" y="4211068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186310" y="4050620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186310" y="4486122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025077" y="4646570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186310" y="4646570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025077" y="4486122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7325164" y="301614"/>
            <a:ext cx="624636" cy="475772"/>
            <a:chOff x="6106825" y="306089"/>
            <a:chExt cx="1035194" cy="788486"/>
          </a:xfrm>
        </p:grpSpPr>
        <p:sp>
          <p:nvSpPr>
            <p:cNvPr id="31" name="Google Shape;31;p2"/>
            <p:cNvSpPr/>
            <p:nvPr/>
          </p:nvSpPr>
          <p:spPr>
            <a:xfrm>
              <a:off x="7098047" y="1050567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850699" y="1050567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602436" y="1050567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6354173" y="1050567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106825" y="1050567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7098047" y="802102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850699" y="802102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602436" y="802102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354173" y="802102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106825" y="802102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098047" y="554554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850699" y="554554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602436" y="554554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354173" y="554554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106825" y="554554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098047" y="306089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850699" y="306089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602436" y="306089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354173" y="306089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6106825" y="306089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" name="Google Shape;51;p2"/>
          <p:cNvGrpSpPr/>
          <p:nvPr/>
        </p:nvGrpSpPr>
        <p:grpSpPr>
          <a:xfrm>
            <a:off x="6702279" y="1590325"/>
            <a:ext cx="2440954" cy="3551189"/>
            <a:chOff x="6808150" y="1320878"/>
            <a:chExt cx="2335841" cy="3705331"/>
          </a:xfrm>
        </p:grpSpPr>
        <p:sp>
          <p:nvSpPr>
            <p:cNvPr id="52" name="Google Shape;52;p2"/>
            <p:cNvSpPr/>
            <p:nvPr/>
          </p:nvSpPr>
          <p:spPr>
            <a:xfrm>
              <a:off x="8466615" y="1320878"/>
              <a:ext cx="677376" cy="3705331"/>
            </a:xfrm>
            <a:custGeom>
              <a:avLst/>
              <a:gdLst/>
              <a:ahLst/>
              <a:cxnLst/>
              <a:rect l="l" t="t" r="r" b="b"/>
              <a:pathLst>
                <a:path w="363692" h="2052815" extrusionOk="0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808150" y="4468910"/>
              <a:ext cx="2335839" cy="17075"/>
            </a:xfrm>
            <a:custGeom>
              <a:avLst/>
              <a:gdLst/>
              <a:ahLst/>
              <a:cxnLst/>
              <a:rect l="l" t="t" r="r" b="b"/>
              <a:pathLst>
                <a:path w="1254142" h="9168" extrusionOk="0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369159" y="4363494"/>
              <a:ext cx="186106" cy="227890"/>
            </a:xfrm>
            <a:custGeom>
              <a:avLst/>
              <a:gdLst/>
              <a:ahLst/>
              <a:cxnLst/>
              <a:rect l="l" t="t" r="r" b="b"/>
              <a:pathLst>
                <a:path w="155737" h="190703" extrusionOk="0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rgbClr val="2E2E2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 rot="2700000">
            <a:off x="-1243680" y="2341682"/>
            <a:ext cx="1695125" cy="1687735"/>
            <a:chOff x="5010334" y="-947702"/>
            <a:chExt cx="1842636" cy="1834885"/>
          </a:xfrm>
        </p:grpSpPr>
        <p:sp>
          <p:nvSpPr>
            <p:cNvPr id="56" name="Google Shape;56;p2"/>
            <p:cNvSpPr/>
            <p:nvPr/>
          </p:nvSpPr>
          <p:spPr>
            <a:xfrm>
              <a:off x="5010334" y="-947702"/>
              <a:ext cx="1460174" cy="1461729"/>
            </a:xfrm>
            <a:custGeom>
              <a:avLst/>
              <a:gdLst/>
              <a:ahLst/>
              <a:cxnLst/>
              <a:rect l="l" t="t" r="r" b="b"/>
              <a:pathLst>
                <a:path w="1460174" h="1461729" extrusionOk="0">
                  <a:moveTo>
                    <a:pt x="1435943" y="24250"/>
                  </a:moveTo>
                  <a:cubicBezTo>
                    <a:pt x="1538546" y="126937"/>
                    <a:pt x="1305857" y="526682"/>
                    <a:pt x="916514" y="917257"/>
                  </a:cubicBezTo>
                  <a:cubicBezTo>
                    <a:pt x="526254" y="1307834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2"/>
                  </a:cubicBezTo>
                  <a:cubicBezTo>
                    <a:pt x="933004" y="154443"/>
                    <a:pt x="1332424" y="-78436"/>
                    <a:pt x="1435943" y="2425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 rot="-2700000">
              <a:off x="4927090" y="-294536"/>
              <a:ext cx="1998192" cy="528391"/>
            </a:xfrm>
            <a:custGeom>
              <a:avLst/>
              <a:gdLst/>
              <a:ahLst/>
              <a:cxnLst/>
              <a:rect l="l" t="t" r="r" b="b"/>
              <a:pathLst>
                <a:path w="1997081" h="528097" extrusionOk="0">
                  <a:moveTo>
                    <a:pt x="1997082" y="264049"/>
                  </a:moveTo>
                  <a:cubicBezTo>
                    <a:pt x="1997082" y="409879"/>
                    <a:pt x="1550020" y="528097"/>
                    <a:pt x="998541" y="528097"/>
                  </a:cubicBezTo>
                  <a:cubicBezTo>
                    <a:pt x="447062" y="528097"/>
                    <a:pt x="0" y="409879"/>
                    <a:pt x="0" y="264049"/>
                  </a:cubicBezTo>
                  <a:cubicBezTo>
                    <a:pt x="0" y="118219"/>
                    <a:pt x="447062" y="0"/>
                    <a:pt x="998541" y="0"/>
                  </a:cubicBezTo>
                  <a:cubicBezTo>
                    <a:pt x="1550020" y="0"/>
                    <a:pt x="1997082" y="118219"/>
                    <a:pt x="1997082" y="26404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392797" y="-574546"/>
              <a:ext cx="1460173" cy="1461729"/>
            </a:xfrm>
            <a:custGeom>
              <a:avLst/>
              <a:gdLst/>
              <a:ahLst/>
              <a:cxnLst/>
              <a:rect l="l" t="t" r="r" b="b"/>
              <a:pathLst>
                <a:path w="1460173" h="1461729" extrusionOk="0">
                  <a:moveTo>
                    <a:pt x="1435943" y="24251"/>
                  </a:moveTo>
                  <a:cubicBezTo>
                    <a:pt x="1538546" y="126937"/>
                    <a:pt x="1305856" y="526681"/>
                    <a:pt x="916513" y="917257"/>
                  </a:cubicBezTo>
                  <a:cubicBezTo>
                    <a:pt x="526254" y="1307833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1"/>
                  </a:cubicBezTo>
                  <a:cubicBezTo>
                    <a:pt x="933919" y="154442"/>
                    <a:pt x="1333339" y="-78436"/>
                    <a:pt x="1435943" y="2425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" name="Google Shape;59;p2"/>
          <p:cNvGrpSpPr/>
          <p:nvPr/>
        </p:nvGrpSpPr>
        <p:grpSpPr>
          <a:xfrm>
            <a:off x="-1" y="-673507"/>
            <a:ext cx="1220123" cy="1450333"/>
            <a:chOff x="-1" y="-673507"/>
            <a:chExt cx="1220123" cy="1450333"/>
          </a:xfrm>
        </p:grpSpPr>
        <p:sp>
          <p:nvSpPr>
            <p:cNvPr id="60" name="Google Shape;60;p2"/>
            <p:cNvSpPr/>
            <p:nvPr/>
          </p:nvSpPr>
          <p:spPr>
            <a:xfrm rot="-5400000">
              <a:off x="22292" y="-676657"/>
              <a:ext cx="1176000" cy="1182300"/>
            </a:xfrm>
            <a:prstGeom prst="chord">
              <a:avLst>
                <a:gd name="adj1" fmla="val 5371555"/>
                <a:gd name="adj2" fmla="val 1620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-1" y="-443586"/>
              <a:ext cx="1220123" cy="1220412"/>
            </a:xfrm>
            <a:custGeom>
              <a:avLst/>
              <a:gdLst/>
              <a:ahLst/>
              <a:cxnLst/>
              <a:rect l="l" t="t" r="r" b="b"/>
              <a:pathLst>
                <a:path w="1594932" h="1595310" extrusionOk="0">
                  <a:moveTo>
                    <a:pt x="227193" y="1350513"/>
                  </a:moveTo>
                  <a:lnTo>
                    <a:pt x="223529" y="1350513"/>
                  </a:lnTo>
                  <a:cubicBezTo>
                    <a:pt x="228109" y="1355097"/>
                    <a:pt x="231774" y="1358764"/>
                    <a:pt x="236354" y="1363348"/>
                  </a:cubicBezTo>
                  <a:lnTo>
                    <a:pt x="236354" y="1359681"/>
                  </a:lnTo>
                  <a:lnTo>
                    <a:pt x="505688" y="1359681"/>
                  </a:lnTo>
                  <a:lnTo>
                    <a:pt x="505688" y="1540300"/>
                  </a:lnTo>
                  <a:cubicBezTo>
                    <a:pt x="508436" y="1541216"/>
                    <a:pt x="512101" y="1542133"/>
                    <a:pt x="514849" y="1543967"/>
                  </a:cubicBezTo>
                  <a:lnTo>
                    <a:pt x="514849" y="1360598"/>
                  </a:lnTo>
                  <a:lnTo>
                    <a:pt x="785099" y="1360598"/>
                  </a:lnTo>
                  <a:lnTo>
                    <a:pt x="785099" y="1595310"/>
                  </a:lnTo>
                  <a:cubicBezTo>
                    <a:pt x="787847" y="1595310"/>
                    <a:pt x="791512" y="1595310"/>
                    <a:pt x="794260" y="1595310"/>
                  </a:cubicBezTo>
                  <a:lnTo>
                    <a:pt x="794260" y="1360598"/>
                  </a:lnTo>
                  <a:lnTo>
                    <a:pt x="1064510" y="1360598"/>
                  </a:lnTo>
                  <a:lnTo>
                    <a:pt x="1064510" y="1549468"/>
                  </a:lnTo>
                  <a:cubicBezTo>
                    <a:pt x="1067258" y="1548551"/>
                    <a:pt x="1070923" y="1547634"/>
                    <a:pt x="1073671" y="1545801"/>
                  </a:cubicBezTo>
                  <a:lnTo>
                    <a:pt x="1073671" y="1359681"/>
                  </a:lnTo>
                  <a:lnTo>
                    <a:pt x="1343921" y="1359681"/>
                  </a:lnTo>
                  <a:lnTo>
                    <a:pt x="1343921" y="1377101"/>
                  </a:lnTo>
                  <a:cubicBezTo>
                    <a:pt x="1346669" y="1374351"/>
                    <a:pt x="1350334" y="1371600"/>
                    <a:pt x="1353082" y="1368849"/>
                  </a:cubicBezTo>
                  <a:lnTo>
                    <a:pt x="1353082" y="1359681"/>
                  </a:lnTo>
                  <a:lnTo>
                    <a:pt x="1362243" y="1359681"/>
                  </a:lnTo>
                  <a:cubicBezTo>
                    <a:pt x="1364991" y="1356931"/>
                    <a:pt x="1367739" y="1353263"/>
                    <a:pt x="1371404" y="1350513"/>
                  </a:cubicBezTo>
                  <a:lnTo>
                    <a:pt x="1353082" y="1350513"/>
                  </a:lnTo>
                  <a:lnTo>
                    <a:pt x="1353082" y="1080043"/>
                  </a:lnTo>
                  <a:lnTo>
                    <a:pt x="1542715" y="1080043"/>
                  </a:lnTo>
                  <a:cubicBezTo>
                    <a:pt x="1543631" y="1077293"/>
                    <a:pt x="1545463" y="1073626"/>
                    <a:pt x="1546379" y="1070875"/>
                  </a:cubicBezTo>
                  <a:lnTo>
                    <a:pt x="1353998" y="1070875"/>
                  </a:lnTo>
                  <a:lnTo>
                    <a:pt x="1353998" y="801322"/>
                  </a:lnTo>
                  <a:lnTo>
                    <a:pt x="1594933" y="801322"/>
                  </a:lnTo>
                  <a:cubicBezTo>
                    <a:pt x="1594933" y="800406"/>
                    <a:pt x="1594933" y="799489"/>
                    <a:pt x="1594933" y="797655"/>
                  </a:cubicBezTo>
                  <a:cubicBezTo>
                    <a:pt x="1594933" y="795821"/>
                    <a:pt x="1594933" y="793988"/>
                    <a:pt x="1594933" y="792154"/>
                  </a:cubicBezTo>
                  <a:lnTo>
                    <a:pt x="1353998" y="792154"/>
                  </a:lnTo>
                  <a:lnTo>
                    <a:pt x="1353998" y="521685"/>
                  </a:lnTo>
                  <a:lnTo>
                    <a:pt x="1545463" y="521685"/>
                  </a:lnTo>
                  <a:cubicBezTo>
                    <a:pt x="1544547" y="518934"/>
                    <a:pt x="1543631" y="515267"/>
                    <a:pt x="1541799" y="512516"/>
                  </a:cubicBezTo>
                  <a:lnTo>
                    <a:pt x="1353082" y="512516"/>
                  </a:lnTo>
                  <a:lnTo>
                    <a:pt x="1353082" y="242047"/>
                  </a:lnTo>
                  <a:lnTo>
                    <a:pt x="1368656" y="242047"/>
                  </a:lnTo>
                  <a:cubicBezTo>
                    <a:pt x="1365907" y="239296"/>
                    <a:pt x="1363159" y="235629"/>
                    <a:pt x="1359495" y="232879"/>
                  </a:cubicBezTo>
                  <a:lnTo>
                    <a:pt x="1353082" y="232879"/>
                  </a:lnTo>
                  <a:lnTo>
                    <a:pt x="1353082" y="226461"/>
                  </a:lnTo>
                  <a:cubicBezTo>
                    <a:pt x="1350334" y="223710"/>
                    <a:pt x="1346669" y="220960"/>
                    <a:pt x="1343921" y="218209"/>
                  </a:cubicBezTo>
                  <a:lnTo>
                    <a:pt x="1343921" y="233795"/>
                  </a:lnTo>
                  <a:lnTo>
                    <a:pt x="1073671" y="233795"/>
                  </a:lnTo>
                  <a:lnTo>
                    <a:pt x="1073671" y="50426"/>
                  </a:lnTo>
                  <a:cubicBezTo>
                    <a:pt x="1070923" y="49510"/>
                    <a:pt x="1067258" y="48593"/>
                    <a:pt x="1064510" y="46759"/>
                  </a:cubicBezTo>
                  <a:lnTo>
                    <a:pt x="1064510" y="232879"/>
                  </a:lnTo>
                  <a:lnTo>
                    <a:pt x="794260" y="232879"/>
                  </a:lnTo>
                  <a:lnTo>
                    <a:pt x="794260" y="0"/>
                  </a:lnTo>
                  <a:cubicBezTo>
                    <a:pt x="791512" y="0"/>
                    <a:pt x="787847" y="0"/>
                    <a:pt x="785099" y="0"/>
                  </a:cubicBezTo>
                  <a:lnTo>
                    <a:pt x="785099" y="232879"/>
                  </a:lnTo>
                  <a:lnTo>
                    <a:pt x="514849" y="232879"/>
                  </a:lnTo>
                  <a:lnTo>
                    <a:pt x="514849" y="51343"/>
                  </a:lnTo>
                  <a:cubicBezTo>
                    <a:pt x="512101" y="52260"/>
                    <a:pt x="508436" y="53177"/>
                    <a:pt x="505688" y="55011"/>
                  </a:cubicBezTo>
                  <a:lnTo>
                    <a:pt x="505688" y="232879"/>
                  </a:lnTo>
                  <a:lnTo>
                    <a:pt x="235438" y="232879"/>
                  </a:lnTo>
                  <a:lnTo>
                    <a:pt x="235438" y="231962"/>
                  </a:lnTo>
                  <a:cubicBezTo>
                    <a:pt x="231774" y="235629"/>
                    <a:pt x="229025" y="239296"/>
                    <a:pt x="225361" y="242047"/>
                  </a:cubicBezTo>
                  <a:lnTo>
                    <a:pt x="226277" y="242047"/>
                  </a:lnTo>
                  <a:lnTo>
                    <a:pt x="226277" y="512516"/>
                  </a:lnTo>
                  <a:lnTo>
                    <a:pt x="52218" y="512516"/>
                  </a:lnTo>
                  <a:cubicBezTo>
                    <a:pt x="51302" y="515267"/>
                    <a:pt x="49470" y="518934"/>
                    <a:pt x="48553" y="521685"/>
                  </a:cubicBezTo>
                  <a:lnTo>
                    <a:pt x="226277" y="521685"/>
                  </a:lnTo>
                  <a:lnTo>
                    <a:pt x="226277" y="792154"/>
                  </a:lnTo>
                  <a:lnTo>
                    <a:pt x="0" y="792154"/>
                  </a:lnTo>
                  <a:cubicBezTo>
                    <a:pt x="0" y="793988"/>
                    <a:pt x="0" y="795821"/>
                    <a:pt x="0" y="797655"/>
                  </a:cubicBezTo>
                  <a:cubicBezTo>
                    <a:pt x="0" y="798572"/>
                    <a:pt x="0" y="799489"/>
                    <a:pt x="0" y="801322"/>
                  </a:cubicBezTo>
                  <a:lnTo>
                    <a:pt x="226277" y="801322"/>
                  </a:lnTo>
                  <a:lnTo>
                    <a:pt x="226277" y="1071792"/>
                  </a:lnTo>
                  <a:lnTo>
                    <a:pt x="47637" y="1071792"/>
                  </a:lnTo>
                  <a:cubicBezTo>
                    <a:pt x="48553" y="1074542"/>
                    <a:pt x="49470" y="1078210"/>
                    <a:pt x="51302" y="1080960"/>
                  </a:cubicBezTo>
                  <a:lnTo>
                    <a:pt x="226277" y="1080960"/>
                  </a:lnTo>
                  <a:lnTo>
                    <a:pt x="226277" y="1350513"/>
                  </a:lnTo>
                  <a:close/>
                  <a:moveTo>
                    <a:pt x="1073671" y="242964"/>
                  </a:moveTo>
                  <a:lnTo>
                    <a:pt x="1343921" y="242964"/>
                  </a:lnTo>
                  <a:lnTo>
                    <a:pt x="1343921" y="513433"/>
                  </a:lnTo>
                  <a:lnTo>
                    <a:pt x="1073671" y="513433"/>
                  </a:lnTo>
                  <a:lnTo>
                    <a:pt x="1073671" y="242964"/>
                  </a:lnTo>
                  <a:close/>
                  <a:moveTo>
                    <a:pt x="1073671" y="521685"/>
                  </a:moveTo>
                  <a:lnTo>
                    <a:pt x="1343921" y="521685"/>
                  </a:lnTo>
                  <a:lnTo>
                    <a:pt x="1343921" y="792154"/>
                  </a:lnTo>
                  <a:lnTo>
                    <a:pt x="1073671" y="792154"/>
                  </a:lnTo>
                  <a:lnTo>
                    <a:pt x="1073671" y="521685"/>
                  </a:lnTo>
                  <a:close/>
                  <a:moveTo>
                    <a:pt x="1073671" y="801322"/>
                  </a:moveTo>
                  <a:lnTo>
                    <a:pt x="1343921" y="801322"/>
                  </a:lnTo>
                  <a:lnTo>
                    <a:pt x="1343921" y="1071792"/>
                  </a:lnTo>
                  <a:lnTo>
                    <a:pt x="1073671" y="1071792"/>
                  </a:lnTo>
                  <a:lnTo>
                    <a:pt x="1073671" y="801322"/>
                  </a:lnTo>
                  <a:close/>
                  <a:moveTo>
                    <a:pt x="1073671" y="1080960"/>
                  </a:moveTo>
                  <a:lnTo>
                    <a:pt x="1343921" y="1080960"/>
                  </a:lnTo>
                  <a:lnTo>
                    <a:pt x="1343921" y="1351429"/>
                  </a:lnTo>
                  <a:lnTo>
                    <a:pt x="1073671" y="1351429"/>
                  </a:lnTo>
                  <a:lnTo>
                    <a:pt x="1073671" y="1080960"/>
                  </a:lnTo>
                  <a:close/>
                  <a:moveTo>
                    <a:pt x="794260" y="242964"/>
                  </a:moveTo>
                  <a:lnTo>
                    <a:pt x="1064510" y="242964"/>
                  </a:lnTo>
                  <a:lnTo>
                    <a:pt x="1064510" y="513433"/>
                  </a:lnTo>
                  <a:lnTo>
                    <a:pt x="794260" y="513433"/>
                  </a:lnTo>
                  <a:lnTo>
                    <a:pt x="794260" y="242964"/>
                  </a:lnTo>
                  <a:close/>
                  <a:moveTo>
                    <a:pt x="794260" y="521685"/>
                  </a:moveTo>
                  <a:lnTo>
                    <a:pt x="1064510" y="521685"/>
                  </a:lnTo>
                  <a:lnTo>
                    <a:pt x="1064510" y="792154"/>
                  </a:lnTo>
                  <a:lnTo>
                    <a:pt x="794260" y="792154"/>
                  </a:lnTo>
                  <a:lnTo>
                    <a:pt x="794260" y="521685"/>
                  </a:lnTo>
                  <a:close/>
                  <a:moveTo>
                    <a:pt x="794260" y="801322"/>
                  </a:moveTo>
                  <a:lnTo>
                    <a:pt x="1064510" y="801322"/>
                  </a:lnTo>
                  <a:lnTo>
                    <a:pt x="1064510" y="1071792"/>
                  </a:lnTo>
                  <a:lnTo>
                    <a:pt x="794260" y="1071792"/>
                  </a:lnTo>
                  <a:lnTo>
                    <a:pt x="794260" y="801322"/>
                  </a:lnTo>
                  <a:close/>
                  <a:moveTo>
                    <a:pt x="794260" y="1080960"/>
                  </a:moveTo>
                  <a:lnTo>
                    <a:pt x="1064510" y="1080960"/>
                  </a:lnTo>
                  <a:lnTo>
                    <a:pt x="1064510" y="1351429"/>
                  </a:lnTo>
                  <a:lnTo>
                    <a:pt x="794260" y="1351429"/>
                  </a:lnTo>
                  <a:lnTo>
                    <a:pt x="794260" y="1080960"/>
                  </a:lnTo>
                  <a:close/>
                  <a:moveTo>
                    <a:pt x="514849" y="242964"/>
                  </a:moveTo>
                  <a:lnTo>
                    <a:pt x="785099" y="242964"/>
                  </a:lnTo>
                  <a:lnTo>
                    <a:pt x="785099" y="513433"/>
                  </a:lnTo>
                  <a:lnTo>
                    <a:pt x="514849" y="513433"/>
                  </a:lnTo>
                  <a:lnTo>
                    <a:pt x="514849" y="242964"/>
                  </a:lnTo>
                  <a:close/>
                  <a:moveTo>
                    <a:pt x="514849" y="521685"/>
                  </a:moveTo>
                  <a:lnTo>
                    <a:pt x="785099" y="521685"/>
                  </a:lnTo>
                  <a:lnTo>
                    <a:pt x="785099" y="792154"/>
                  </a:lnTo>
                  <a:lnTo>
                    <a:pt x="514849" y="792154"/>
                  </a:lnTo>
                  <a:lnTo>
                    <a:pt x="514849" y="521685"/>
                  </a:lnTo>
                  <a:close/>
                  <a:moveTo>
                    <a:pt x="514849" y="801322"/>
                  </a:moveTo>
                  <a:lnTo>
                    <a:pt x="785099" y="801322"/>
                  </a:lnTo>
                  <a:lnTo>
                    <a:pt x="785099" y="1071792"/>
                  </a:lnTo>
                  <a:lnTo>
                    <a:pt x="514849" y="1071792"/>
                  </a:lnTo>
                  <a:lnTo>
                    <a:pt x="514849" y="801322"/>
                  </a:lnTo>
                  <a:close/>
                  <a:moveTo>
                    <a:pt x="514849" y="1080960"/>
                  </a:moveTo>
                  <a:lnTo>
                    <a:pt x="785099" y="1080960"/>
                  </a:lnTo>
                  <a:lnTo>
                    <a:pt x="785099" y="1351429"/>
                  </a:lnTo>
                  <a:lnTo>
                    <a:pt x="514849" y="1351429"/>
                  </a:lnTo>
                  <a:lnTo>
                    <a:pt x="514849" y="1080960"/>
                  </a:lnTo>
                  <a:close/>
                  <a:moveTo>
                    <a:pt x="236354" y="242964"/>
                  </a:moveTo>
                  <a:lnTo>
                    <a:pt x="505688" y="242964"/>
                  </a:lnTo>
                  <a:lnTo>
                    <a:pt x="505688" y="513433"/>
                  </a:lnTo>
                  <a:lnTo>
                    <a:pt x="235438" y="513433"/>
                  </a:lnTo>
                  <a:lnTo>
                    <a:pt x="235438" y="242964"/>
                  </a:lnTo>
                  <a:close/>
                  <a:moveTo>
                    <a:pt x="236354" y="521685"/>
                  </a:moveTo>
                  <a:lnTo>
                    <a:pt x="505688" y="521685"/>
                  </a:lnTo>
                  <a:lnTo>
                    <a:pt x="505688" y="792154"/>
                  </a:lnTo>
                  <a:lnTo>
                    <a:pt x="235438" y="792154"/>
                  </a:lnTo>
                  <a:lnTo>
                    <a:pt x="235438" y="521685"/>
                  </a:lnTo>
                  <a:close/>
                  <a:moveTo>
                    <a:pt x="236354" y="801322"/>
                  </a:moveTo>
                  <a:lnTo>
                    <a:pt x="505688" y="801322"/>
                  </a:lnTo>
                  <a:lnTo>
                    <a:pt x="505688" y="1071792"/>
                  </a:lnTo>
                  <a:lnTo>
                    <a:pt x="235438" y="1071792"/>
                  </a:lnTo>
                  <a:lnTo>
                    <a:pt x="235438" y="801322"/>
                  </a:lnTo>
                  <a:close/>
                  <a:moveTo>
                    <a:pt x="236354" y="1080960"/>
                  </a:moveTo>
                  <a:lnTo>
                    <a:pt x="505688" y="1080960"/>
                  </a:lnTo>
                  <a:lnTo>
                    <a:pt x="505688" y="1351429"/>
                  </a:lnTo>
                  <a:lnTo>
                    <a:pt x="235438" y="1351429"/>
                  </a:lnTo>
                  <a:lnTo>
                    <a:pt x="235438" y="1080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2" name="Google Shape;62;p2"/>
          <p:cNvSpPr>
            <a:spLocks noGrp="1"/>
          </p:cNvSpPr>
          <p:nvPr>
            <p:ph type="pic" idx="2"/>
          </p:nvPr>
        </p:nvSpPr>
        <p:spPr>
          <a:xfrm>
            <a:off x="5714300" y="1068375"/>
            <a:ext cx="2577300" cy="3459300"/>
          </a:xfrm>
          <a:prstGeom prst="round2Same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2" name="Google Shape;822;p23"/>
          <p:cNvGrpSpPr/>
          <p:nvPr/>
        </p:nvGrpSpPr>
        <p:grpSpPr>
          <a:xfrm flipH="1">
            <a:off x="1" y="0"/>
            <a:ext cx="1393728" cy="2193670"/>
            <a:chOff x="-5" y="3169540"/>
            <a:chExt cx="1254142" cy="1973967"/>
          </a:xfrm>
        </p:grpSpPr>
        <p:sp>
          <p:nvSpPr>
            <p:cNvPr id="823" name="Google Shape;823;p23"/>
            <p:cNvSpPr/>
            <p:nvPr/>
          </p:nvSpPr>
          <p:spPr>
            <a:xfrm>
              <a:off x="624597" y="3169540"/>
              <a:ext cx="9161" cy="1973967"/>
            </a:xfrm>
            <a:custGeom>
              <a:avLst/>
              <a:gdLst/>
              <a:ahLst/>
              <a:cxnLst/>
              <a:rect l="l" t="t" r="r" b="b"/>
              <a:pathLst>
                <a:path w="9161" h="1973967" extrusionOk="0">
                  <a:moveTo>
                    <a:pt x="0" y="0"/>
                  </a:moveTo>
                  <a:lnTo>
                    <a:pt x="0" y="1973967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4" name="Google Shape;824;p23"/>
            <p:cNvSpPr/>
            <p:nvPr/>
          </p:nvSpPr>
          <p:spPr>
            <a:xfrm>
              <a:off x="-5" y="3650423"/>
              <a:ext cx="1254142" cy="9168"/>
            </a:xfrm>
            <a:custGeom>
              <a:avLst/>
              <a:gdLst/>
              <a:ahLst/>
              <a:cxnLst/>
              <a:rect l="l" t="t" r="r" b="b"/>
              <a:pathLst>
                <a:path w="1254142" h="9168" extrusionOk="0">
                  <a:moveTo>
                    <a:pt x="1254143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5" name="Google Shape;825;p23"/>
            <p:cNvSpPr/>
            <p:nvPr/>
          </p:nvSpPr>
          <p:spPr>
            <a:xfrm>
              <a:off x="549198" y="3559654"/>
              <a:ext cx="155737" cy="190703"/>
            </a:xfrm>
            <a:custGeom>
              <a:avLst/>
              <a:gdLst/>
              <a:ahLst/>
              <a:cxnLst/>
              <a:rect l="l" t="t" r="r" b="b"/>
              <a:pathLst>
                <a:path w="155737" h="190703" extrusionOk="0">
                  <a:moveTo>
                    <a:pt x="76036" y="16503"/>
                  </a:moveTo>
                  <a:lnTo>
                    <a:pt x="77869" y="0"/>
                  </a:lnTo>
                  <a:lnTo>
                    <a:pt x="79701" y="16503"/>
                  </a:lnTo>
                  <a:cubicBezTo>
                    <a:pt x="84281" y="56844"/>
                    <a:pt x="115429" y="88934"/>
                    <a:pt x="155737" y="95352"/>
                  </a:cubicBezTo>
                  <a:cubicBezTo>
                    <a:pt x="115429" y="101770"/>
                    <a:pt x="84281" y="133859"/>
                    <a:pt x="79701" y="174200"/>
                  </a:cubicBezTo>
                  <a:lnTo>
                    <a:pt x="77869" y="190704"/>
                  </a:lnTo>
                  <a:lnTo>
                    <a:pt x="76036" y="174200"/>
                  </a:lnTo>
                  <a:cubicBezTo>
                    <a:pt x="71456" y="133859"/>
                    <a:pt x="40308" y="101770"/>
                    <a:pt x="0" y="95352"/>
                  </a:cubicBezTo>
                  <a:cubicBezTo>
                    <a:pt x="40308" y="89851"/>
                    <a:pt x="70540" y="57761"/>
                    <a:pt x="76036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6" name="Google Shape;826;p23"/>
          <p:cNvGrpSpPr/>
          <p:nvPr/>
        </p:nvGrpSpPr>
        <p:grpSpPr>
          <a:xfrm rot="10800000" flipH="1">
            <a:off x="6702279" y="1981"/>
            <a:ext cx="2440954" cy="3551189"/>
            <a:chOff x="6808150" y="1320878"/>
            <a:chExt cx="2335841" cy="3705331"/>
          </a:xfrm>
        </p:grpSpPr>
        <p:sp>
          <p:nvSpPr>
            <p:cNvPr id="827" name="Google Shape;827;p23"/>
            <p:cNvSpPr/>
            <p:nvPr/>
          </p:nvSpPr>
          <p:spPr>
            <a:xfrm>
              <a:off x="8466615" y="1320878"/>
              <a:ext cx="677376" cy="3705331"/>
            </a:xfrm>
            <a:custGeom>
              <a:avLst/>
              <a:gdLst/>
              <a:ahLst/>
              <a:cxnLst/>
              <a:rect l="l" t="t" r="r" b="b"/>
              <a:pathLst>
                <a:path w="363692" h="2052815" extrusionOk="0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8" name="Google Shape;828;p23"/>
            <p:cNvSpPr/>
            <p:nvPr/>
          </p:nvSpPr>
          <p:spPr>
            <a:xfrm>
              <a:off x="6808150" y="4468910"/>
              <a:ext cx="2335839" cy="17075"/>
            </a:xfrm>
            <a:custGeom>
              <a:avLst/>
              <a:gdLst/>
              <a:ahLst/>
              <a:cxnLst/>
              <a:rect l="l" t="t" r="r" b="b"/>
              <a:pathLst>
                <a:path w="1254142" h="9168" extrusionOk="0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9" name="Google Shape;829;p23"/>
            <p:cNvSpPr/>
            <p:nvPr/>
          </p:nvSpPr>
          <p:spPr>
            <a:xfrm>
              <a:off x="8369159" y="4363494"/>
              <a:ext cx="186106" cy="227890"/>
            </a:xfrm>
            <a:custGeom>
              <a:avLst/>
              <a:gdLst/>
              <a:ahLst/>
              <a:cxnLst/>
              <a:rect l="l" t="t" r="r" b="b"/>
              <a:pathLst>
                <a:path w="155737" h="190703" extrusionOk="0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0" name="Google Shape;830;p23"/>
          <p:cNvGrpSpPr/>
          <p:nvPr/>
        </p:nvGrpSpPr>
        <p:grpSpPr>
          <a:xfrm flipH="1">
            <a:off x="1" y="2949825"/>
            <a:ext cx="1393728" cy="2193670"/>
            <a:chOff x="-5" y="3169540"/>
            <a:chExt cx="1254142" cy="1973967"/>
          </a:xfrm>
        </p:grpSpPr>
        <p:sp>
          <p:nvSpPr>
            <p:cNvPr id="831" name="Google Shape;831;p23"/>
            <p:cNvSpPr/>
            <p:nvPr/>
          </p:nvSpPr>
          <p:spPr>
            <a:xfrm>
              <a:off x="624597" y="3169540"/>
              <a:ext cx="9161" cy="1973967"/>
            </a:xfrm>
            <a:custGeom>
              <a:avLst/>
              <a:gdLst/>
              <a:ahLst/>
              <a:cxnLst/>
              <a:rect l="l" t="t" r="r" b="b"/>
              <a:pathLst>
                <a:path w="9161" h="1973967" extrusionOk="0">
                  <a:moveTo>
                    <a:pt x="0" y="0"/>
                  </a:moveTo>
                  <a:lnTo>
                    <a:pt x="0" y="1973967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2" name="Google Shape;832;p23"/>
            <p:cNvSpPr/>
            <p:nvPr/>
          </p:nvSpPr>
          <p:spPr>
            <a:xfrm>
              <a:off x="-5" y="3650423"/>
              <a:ext cx="1254142" cy="9168"/>
            </a:xfrm>
            <a:custGeom>
              <a:avLst/>
              <a:gdLst/>
              <a:ahLst/>
              <a:cxnLst/>
              <a:rect l="l" t="t" r="r" b="b"/>
              <a:pathLst>
                <a:path w="1254142" h="9168" extrusionOk="0">
                  <a:moveTo>
                    <a:pt x="1254143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23"/>
            <p:cNvSpPr/>
            <p:nvPr/>
          </p:nvSpPr>
          <p:spPr>
            <a:xfrm>
              <a:off x="549198" y="3559654"/>
              <a:ext cx="155737" cy="190703"/>
            </a:xfrm>
            <a:custGeom>
              <a:avLst/>
              <a:gdLst/>
              <a:ahLst/>
              <a:cxnLst/>
              <a:rect l="l" t="t" r="r" b="b"/>
              <a:pathLst>
                <a:path w="155737" h="190703" extrusionOk="0">
                  <a:moveTo>
                    <a:pt x="76036" y="16503"/>
                  </a:moveTo>
                  <a:lnTo>
                    <a:pt x="77869" y="0"/>
                  </a:lnTo>
                  <a:lnTo>
                    <a:pt x="79701" y="16503"/>
                  </a:lnTo>
                  <a:cubicBezTo>
                    <a:pt x="84281" y="56844"/>
                    <a:pt x="115429" y="88934"/>
                    <a:pt x="155737" y="95352"/>
                  </a:cubicBezTo>
                  <a:cubicBezTo>
                    <a:pt x="115429" y="101770"/>
                    <a:pt x="84281" y="133859"/>
                    <a:pt x="79701" y="174200"/>
                  </a:cubicBezTo>
                  <a:lnTo>
                    <a:pt x="77869" y="190704"/>
                  </a:lnTo>
                  <a:lnTo>
                    <a:pt x="76036" y="174200"/>
                  </a:lnTo>
                  <a:cubicBezTo>
                    <a:pt x="71456" y="133859"/>
                    <a:pt x="40308" y="101770"/>
                    <a:pt x="0" y="95352"/>
                  </a:cubicBezTo>
                  <a:cubicBezTo>
                    <a:pt x="40308" y="89851"/>
                    <a:pt x="70540" y="57761"/>
                    <a:pt x="76036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4" name="Google Shape;834;p23"/>
          <p:cNvGrpSpPr/>
          <p:nvPr/>
        </p:nvGrpSpPr>
        <p:grpSpPr>
          <a:xfrm>
            <a:off x="8155065" y="4111385"/>
            <a:ext cx="369318" cy="739889"/>
            <a:chOff x="8246118" y="539510"/>
            <a:chExt cx="369318" cy="739889"/>
          </a:xfrm>
        </p:grpSpPr>
        <p:sp>
          <p:nvSpPr>
            <p:cNvPr id="835" name="Google Shape;835;p23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23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23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23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23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0" name="Google Shape;840;p23"/>
          <p:cNvGrpSpPr/>
          <p:nvPr/>
        </p:nvGrpSpPr>
        <p:grpSpPr>
          <a:xfrm>
            <a:off x="256513" y="1367250"/>
            <a:ext cx="194347" cy="505001"/>
            <a:chOff x="5025077" y="4050620"/>
            <a:chExt cx="272081" cy="706888"/>
          </a:xfrm>
        </p:grpSpPr>
        <p:sp>
          <p:nvSpPr>
            <p:cNvPr id="841" name="Google Shape;841;p23"/>
            <p:cNvSpPr/>
            <p:nvPr/>
          </p:nvSpPr>
          <p:spPr>
            <a:xfrm>
              <a:off x="5186310" y="4211068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23"/>
            <p:cNvSpPr/>
            <p:nvPr/>
          </p:nvSpPr>
          <p:spPr>
            <a:xfrm>
              <a:off x="5025077" y="4050620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23"/>
            <p:cNvSpPr/>
            <p:nvPr/>
          </p:nvSpPr>
          <p:spPr>
            <a:xfrm>
              <a:off x="5025077" y="4211068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23"/>
            <p:cNvSpPr/>
            <p:nvPr/>
          </p:nvSpPr>
          <p:spPr>
            <a:xfrm>
              <a:off x="5186310" y="4050620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23"/>
            <p:cNvSpPr/>
            <p:nvPr/>
          </p:nvSpPr>
          <p:spPr>
            <a:xfrm>
              <a:off x="5186310" y="4486122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23"/>
            <p:cNvSpPr/>
            <p:nvPr/>
          </p:nvSpPr>
          <p:spPr>
            <a:xfrm>
              <a:off x="5025077" y="4646570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23"/>
            <p:cNvSpPr/>
            <p:nvPr/>
          </p:nvSpPr>
          <p:spPr>
            <a:xfrm>
              <a:off x="5186310" y="4646570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23"/>
            <p:cNvSpPr/>
            <p:nvPr/>
          </p:nvSpPr>
          <p:spPr>
            <a:xfrm>
              <a:off x="5025077" y="4486122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9" name="Google Shape;849;p23"/>
          <p:cNvGrpSpPr/>
          <p:nvPr/>
        </p:nvGrpSpPr>
        <p:grpSpPr>
          <a:xfrm rot="2700000">
            <a:off x="-1243680" y="1914457"/>
            <a:ext cx="1695125" cy="1687735"/>
            <a:chOff x="5010334" y="-947702"/>
            <a:chExt cx="1842636" cy="1834885"/>
          </a:xfrm>
        </p:grpSpPr>
        <p:sp>
          <p:nvSpPr>
            <p:cNvPr id="850" name="Google Shape;850;p23"/>
            <p:cNvSpPr/>
            <p:nvPr/>
          </p:nvSpPr>
          <p:spPr>
            <a:xfrm>
              <a:off x="5010334" y="-947702"/>
              <a:ext cx="1460174" cy="1461729"/>
            </a:xfrm>
            <a:custGeom>
              <a:avLst/>
              <a:gdLst/>
              <a:ahLst/>
              <a:cxnLst/>
              <a:rect l="l" t="t" r="r" b="b"/>
              <a:pathLst>
                <a:path w="1460174" h="1461729" extrusionOk="0">
                  <a:moveTo>
                    <a:pt x="1435943" y="24250"/>
                  </a:moveTo>
                  <a:cubicBezTo>
                    <a:pt x="1538546" y="126937"/>
                    <a:pt x="1305857" y="526682"/>
                    <a:pt x="916514" y="917257"/>
                  </a:cubicBezTo>
                  <a:cubicBezTo>
                    <a:pt x="526254" y="1307834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2"/>
                  </a:cubicBezTo>
                  <a:cubicBezTo>
                    <a:pt x="933004" y="154443"/>
                    <a:pt x="1332424" y="-78436"/>
                    <a:pt x="1435943" y="2425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23"/>
            <p:cNvSpPr/>
            <p:nvPr/>
          </p:nvSpPr>
          <p:spPr>
            <a:xfrm rot="-2700000">
              <a:off x="4927090" y="-294536"/>
              <a:ext cx="1998192" cy="528391"/>
            </a:xfrm>
            <a:custGeom>
              <a:avLst/>
              <a:gdLst/>
              <a:ahLst/>
              <a:cxnLst/>
              <a:rect l="l" t="t" r="r" b="b"/>
              <a:pathLst>
                <a:path w="1997081" h="528097" extrusionOk="0">
                  <a:moveTo>
                    <a:pt x="1997082" y="264049"/>
                  </a:moveTo>
                  <a:cubicBezTo>
                    <a:pt x="1997082" y="409879"/>
                    <a:pt x="1550020" y="528097"/>
                    <a:pt x="998541" y="528097"/>
                  </a:cubicBezTo>
                  <a:cubicBezTo>
                    <a:pt x="447062" y="528097"/>
                    <a:pt x="0" y="409879"/>
                    <a:pt x="0" y="264049"/>
                  </a:cubicBezTo>
                  <a:cubicBezTo>
                    <a:pt x="0" y="118219"/>
                    <a:pt x="447062" y="0"/>
                    <a:pt x="998541" y="0"/>
                  </a:cubicBezTo>
                  <a:cubicBezTo>
                    <a:pt x="1550020" y="0"/>
                    <a:pt x="1997082" y="118219"/>
                    <a:pt x="1997082" y="26404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p23"/>
            <p:cNvSpPr/>
            <p:nvPr/>
          </p:nvSpPr>
          <p:spPr>
            <a:xfrm>
              <a:off x="5392797" y="-574546"/>
              <a:ext cx="1460173" cy="1461729"/>
            </a:xfrm>
            <a:custGeom>
              <a:avLst/>
              <a:gdLst/>
              <a:ahLst/>
              <a:cxnLst/>
              <a:rect l="l" t="t" r="r" b="b"/>
              <a:pathLst>
                <a:path w="1460173" h="1461729" extrusionOk="0">
                  <a:moveTo>
                    <a:pt x="1435943" y="24251"/>
                  </a:moveTo>
                  <a:cubicBezTo>
                    <a:pt x="1538546" y="126937"/>
                    <a:pt x="1305856" y="526681"/>
                    <a:pt x="916513" y="917257"/>
                  </a:cubicBezTo>
                  <a:cubicBezTo>
                    <a:pt x="526254" y="1307833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1"/>
                  </a:cubicBezTo>
                  <a:cubicBezTo>
                    <a:pt x="933919" y="154442"/>
                    <a:pt x="1333339" y="-78436"/>
                    <a:pt x="1435943" y="2425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"/>
          <p:cNvSpPr txBox="1">
            <a:spLocks noGrp="1"/>
          </p:cNvSpPr>
          <p:nvPr>
            <p:ph type="title"/>
          </p:nvPr>
        </p:nvSpPr>
        <p:spPr>
          <a:xfrm>
            <a:off x="4275775" y="2368350"/>
            <a:ext cx="3363000" cy="15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5" name="Google Shape;65;p3"/>
          <p:cNvSpPr txBox="1">
            <a:spLocks noGrp="1"/>
          </p:cNvSpPr>
          <p:nvPr>
            <p:ph type="title" idx="2" hasCustomPrompt="1"/>
          </p:nvPr>
        </p:nvSpPr>
        <p:spPr>
          <a:xfrm>
            <a:off x="4275775" y="1374150"/>
            <a:ext cx="1332600" cy="8418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6" name="Google Shape;66;p3"/>
          <p:cNvSpPr>
            <a:spLocks noGrp="1"/>
          </p:cNvSpPr>
          <p:nvPr>
            <p:ph type="pic" idx="3"/>
          </p:nvPr>
        </p:nvSpPr>
        <p:spPr>
          <a:xfrm>
            <a:off x="791861" y="463300"/>
            <a:ext cx="2760600" cy="4064400"/>
          </a:xfrm>
          <a:prstGeom prst="round2Same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grpSp>
        <p:nvGrpSpPr>
          <p:cNvPr id="67" name="Google Shape;67;p3"/>
          <p:cNvGrpSpPr/>
          <p:nvPr/>
        </p:nvGrpSpPr>
        <p:grpSpPr>
          <a:xfrm rot="10800000">
            <a:off x="1" y="2949825"/>
            <a:ext cx="1393728" cy="2193670"/>
            <a:chOff x="-5" y="3169540"/>
            <a:chExt cx="1254142" cy="1973967"/>
          </a:xfrm>
        </p:grpSpPr>
        <p:sp>
          <p:nvSpPr>
            <p:cNvPr id="68" name="Google Shape;68;p3"/>
            <p:cNvSpPr/>
            <p:nvPr/>
          </p:nvSpPr>
          <p:spPr>
            <a:xfrm>
              <a:off x="624597" y="3169540"/>
              <a:ext cx="9161" cy="1973967"/>
            </a:xfrm>
            <a:custGeom>
              <a:avLst/>
              <a:gdLst/>
              <a:ahLst/>
              <a:cxnLst/>
              <a:rect l="l" t="t" r="r" b="b"/>
              <a:pathLst>
                <a:path w="9161" h="1973967" extrusionOk="0">
                  <a:moveTo>
                    <a:pt x="0" y="0"/>
                  </a:moveTo>
                  <a:lnTo>
                    <a:pt x="0" y="1973967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-5" y="3650423"/>
              <a:ext cx="1254142" cy="9168"/>
            </a:xfrm>
            <a:custGeom>
              <a:avLst/>
              <a:gdLst/>
              <a:ahLst/>
              <a:cxnLst/>
              <a:rect l="l" t="t" r="r" b="b"/>
              <a:pathLst>
                <a:path w="1254142" h="9168" extrusionOk="0">
                  <a:moveTo>
                    <a:pt x="1254143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549198" y="3559654"/>
              <a:ext cx="155737" cy="190703"/>
            </a:xfrm>
            <a:custGeom>
              <a:avLst/>
              <a:gdLst/>
              <a:ahLst/>
              <a:cxnLst/>
              <a:rect l="l" t="t" r="r" b="b"/>
              <a:pathLst>
                <a:path w="155737" h="190703" extrusionOk="0">
                  <a:moveTo>
                    <a:pt x="76036" y="16503"/>
                  </a:moveTo>
                  <a:lnTo>
                    <a:pt x="77869" y="0"/>
                  </a:lnTo>
                  <a:lnTo>
                    <a:pt x="79701" y="16503"/>
                  </a:lnTo>
                  <a:cubicBezTo>
                    <a:pt x="84281" y="56844"/>
                    <a:pt x="115429" y="88934"/>
                    <a:pt x="155737" y="95352"/>
                  </a:cubicBezTo>
                  <a:cubicBezTo>
                    <a:pt x="115429" y="101770"/>
                    <a:pt x="84281" y="133859"/>
                    <a:pt x="79701" y="174200"/>
                  </a:cubicBezTo>
                  <a:lnTo>
                    <a:pt x="77869" y="190704"/>
                  </a:lnTo>
                  <a:lnTo>
                    <a:pt x="76036" y="174200"/>
                  </a:lnTo>
                  <a:cubicBezTo>
                    <a:pt x="71456" y="133859"/>
                    <a:pt x="40308" y="101770"/>
                    <a:pt x="0" y="95352"/>
                  </a:cubicBezTo>
                  <a:cubicBezTo>
                    <a:pt x="40308" y="89851"/>
                    <a:pt x="70540" y="57761"/>
                    <a:pt x="76036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1" name="Google Shape;71;p3"/>
          <p:cNvGrpSpPr/>
          <p:nvPr/>
        </p:nvGrpSpPr>
        <p:grpSpPr>
          <a:xfrm>
            <a:off x="6702279" y="1590325"/>
            <a:ext cx="2440954" cy="3551189"/>
            <a:chOff x="6808150" y="1320878"/>
            <a:chExt cx="2335841" cy="3705331"/>
          </a:xfrm>
        </p:grpSpPr>
        <p:sp>
          <p:nvSpPr>
            <p:cNvPr id="72" name="Google Shape;72;p3"/>
            <p:cNvSpPr/>
            <p:nvPr/>
          </p:nvSpPr>
          <p:spPr>
            <a:xfrm>
              <a:off x="8466615" y="1320878"/>
              <a:ext cx="677376" cy="3705331"/>
            </a:xfrm>
            <a:custGeom>
              <a:avLst/>
              <a:gdLst/>
              <a:ahLst/>
              <a:cxnLst/>
              <a:rect l="l" t="t" r="r" b="b"/>
              <a:pathLst>
                <a:path w="363692" h="2052815" extrusionOk="0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6808150" y="4468910"/>
              <a:ext cx="2335839" cy="17075"/>
            </a:xfrm>
            <a:custGeom>
              <a:avLst/>
              <a:gdLst/>
              <a:ahLst/>
              <a:cxnLst/>
              <a:rect l="l" t="t" r="r" b="b"/>
              <a:pathLst>
                <a:path w="1254142" h="9168" extrusionOk="0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8369159" y="4363494"/>
              <a:ext cx="186106" cy="227890"/>
            </a:xfrm>
            <a:custGeom>
              <a:avLst/>
              <a:gdLst/>
              <a:ahLst/>
              <a:cxnLst/>
              <a:rect l="l" t="t" r="r" b="b"/>
              <a:pathLst>
                <a:path w="155737" h="190703" extrusionOk="0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5" name="Google Shape;75;p3"/>
          <p:cNvGrpSpPr/>
          <p:nvPr/>
        </p:nvGrpSpPr>
        <p:grpSpPr>
          <a:xfrm>
            <a:off x="7782940" y="-304374"/>
            <a:ext cx="1695041" cy="1687727"/>
            <a:chOff x="5010334" y="-947702"/>
            <a:chExt cx="1842636" cy="1834885"/>
          </a:xfrm>
        </p:grpSpPr>
        <p:sp>
          <p:nvSpPr>
            <p:cNvPr id="76" name="Google Shape;76;p3"/>
            <p:cNvSpPr/>
            <p:nvPr/>
          </p:nvSpPr>
          <p:spPr>
            <a:xfrm>
              <a:off x="5010334" y="-947702"/>
              <a:ext cx="1460174" cy="1461729"/>
            </a:xfrm>
            <a:custGeom>
              <a:avLst/>
              <a:gdLst/>
              <a:ahLst/>
              <a:cxnLst/>
              <a:rect l="l" t="t" r="r" b="b"/>
              <a:pathLst>
                <a:path w="1460174" h="1461729" extrusionOk="0">
                  <a:moveTo>
                    <a:pt x="1435943" y="24250"/>
                  </a:moveTo>
                  <a:cubicBezTo>
                    <a:pt x="1538546" y="126937"/>
                    <a:pt x="1305857" y="526682"/>
                    <a:pt x="916514" y="917257"/>
                  </a:cubicBezTo>
                  <a:cubicBezTo>
                    <a:pt x="526254" y="1307834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2"/>
                  </a:cubicBezTo>
                  <a:cubicBezTo>
                    <a:pt x="933004" y="154443"/>
                    <a:pt x="1332424" y="-78436"/>
                    <a:pt x="1435943" y="2425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2700000">
              <a:off x="4927090" y="-294536"/>
              <a:ext cx="1998192" cy="528391"/>
            </a:xfrm>
            <a:custGeom>
              <a:avLst/>
              <a:gdLst/>
              <a:ahLst/>
              <a:cxnLst/>
              <a:rect l="l" t="t" r="r" b="b"/>
              <a:pathLst>
                <a:path w="1997081" h="528097" extrusionOk="0">
                  <a:moveTo>
                    <a:pt x="1997082" y="264049"/>
                  </a:moveTo>
                  <a:cubicBezTo>
                    <a:pt x="1997082" y="409879"/>
                    <a:pt x="1550020" y="528097"/>
                    <a:pt x="998541" y="528097"/>
                  </a:cubicBezTo>
                  <a:cubicBezTo>
                    <a:pt x="447062" y="528097"/>
                    <a:pt x="0" y="409879"/>
                    <a:pt x="0" y="264049"/>
                  </a:cubicBezTo>
                  <a:cubicBezTo>
                    <a:pt x="0" y="118219"/>
                    <a:pt x="447062" y="0"/>
                    <a:pt x="998541" y="0"/>
                  </a:cubicBezTo>
                  <a:cubicBezTo>
                    <a:pt x="1550020" y="0"/>
                    <a:pt x="1997082" y="118219"/>
                    <a:pt x="1997082" y="26404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5392797" y="-574546"/>
              <a:ext cx="1460173" cy="1461729"/>
            </a:xfrm>
            <a:custGeom>
              <a:avLst/>
              <a:gdLst/>
              <a:ahLst/>
              <a:cxnLst/>
              <a:rect l="l" t="t" r="r" b="b"/>
              <a:pathLst>
                <a:path w="1460173" h="1461729" extrusionOk="0">
                  <a:moveTo>
                    <a:pt x="1435943" y="24251"/>
                  </a:moveTo>
                  <a:cubicBezTo>
                    <a:pt x="1538546" y="126937"/>
                    <a:pt x="1305856" y="526681"/>
                    <a:pt x="916513" y="917257"/>
                  </a:cubicBezTo>
                  <a:cubicBezTo>
                    <a:pt x="526254" y="1307833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1"/>
                  </a:cubicBezTo>
                  <a:cubicBezTo>
                    <a:pt x="933919" y="154442"/>
                    <a:pt x="1333339" y="-78436"/>
                    <a:pt x="1435943" y="2425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8347732" y="2785310"/>
            <a:ext cx="369318" cy="739889"/>
            <a:chOff x="8246118" y="539510"/>
            <a:chExt cx="369318" cy="739889"/>
          </a:xfrm>
        </p:grpSpPr>
        <p:sp>
          <p:nvSpPr>
            <p:cNvPr id="80" name="Google Shape;80;p3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3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3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" name="Google Shape;85;p3"/>
          <p:cNvGrpSpPr/>
          <p:nvPr/>
        </p:nvGrpSpPr>
        <p:grpSpPr>
          <a:xfrm rot="5400000">
            <a:off x="616063" y="-9325"/>
            <a:ext cx="194347" cy="505001"/>
            <a:chOff x="5025077" y="4050620"/>
            <a:chExt cx="272081" cy="706888"/>
          </a:xfrm>
        </p:grpSpPr>
        <p:sp>
          <p:nvSpPr>
            <p:cNvPr id="86" name="Google Shape;86;p3"/>
            <p:cNvSpPr/>
            <p:nvPr/>
          </p:nvSpPr>
          <p:spPr>
            <a:xfrm>
              <a:off x="5186310" y="4211068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5025077" y="4050620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5025077" y="4211068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5186310" y="4050620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5186310" y="4486122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5025077" y="4646570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5186310" y="4646570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5025077" y="4486122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7"/>
          <p:cNvSpPr txBox="1">
            <a:spLocks noGrp="1"/>
          </p:cNvSpPr>
          <p:nvPr>
            <p:ph type="subTitle" idx="1"/>
          </p:nvPr>
        </p:nvSpPr>
        <p:spPr>
          <a:xfrm>
            <a:off x="985425" y="2001200"/>
            <a:ext cx="3296400" cy="22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7"/>
          <p:cNvSpPr txBox="1">
            <a:spLocks noGrp="1"/>
          </p:cNvSpPr>
          <p:nvPr>
            <p:ph type="title"/>
          </p:nvPr>
        </p:nvSpPr>
        <p:spPr>
          <a:xfrm>
            <a:off x="985425" y="941025"/>
            <a:ext cx="3296400" cy="9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7"/>
          <p:cNvSpPr>
            <a:spLocks noGrp="1"/>
          </p:cNvSpPr>
          <p:nvPr>
            <p:ph type="pic" idx="2"/>
          </p:nvPr>
        </p:nvSpPr>
        <p:spPr>
          <a:xfrm>
            <a:off x="5371575" y="539500"/>
            <a:ext cx="2787000" cy="4064400"/>
          </a:xfrm>
          <a:prstGeom prst="round2Same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sp>
      <p:grpSp>
        <p:nvGrpSpPr>
          <p:cNvPr id="235" name="Google Shape;235;p7"/>
          <p:cNvGrpSpPr/>
          <p:nvPr/>
        </p:nvGrpSpPr>
        <p:grpSpPr>
          <a:xfrm rot="10800000" flipH="1">
            <a:off x="1" y="2949825"/>
            <a:ext cx="1393728" cy="2193670"/>
            <a:chOff x="-5" y="3169540"/>
            <a:chExt cx="1254142" cy="1973967"/>
          </a:xfrm>
        </p:grpSpPr>
        <p:sp>
          <p:nvSpPr>
            <p:cNvPr id="236" name="Google Shape;236;p7"/>
            <p:cNvSpPr/>
            <p:nvPr/>
          </p:nvSpPr>
          <p:spPr>
            <a:xfrm>
              <a:off x="416620" y="3169540"/>
              <a:ext cx="9161" cy="1973967"/>
            </a:xfrm>
            <a:custGeom>
              <a:avLst/>
              <a:gdLst/>
              <a:ahLst/>
              <a:cxnLst/>
              <a:rect l="l" t="t" r="r" b="b"/>
              <a:pathLst>
                <a:path w="9161" h="1973967" extrusionOk="0">
                  <a:moveTo>
                    <a:pt x="0" y="0"/>
                  </a:moveTo>
                  <a:lnTo>
                    <a:pt x="0" y="1973967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7"/>
            <p:cNvSpPr/>
            <p:nvPr/>
          </p:nvSpPr>
          <p:spPr>
            <a:xfrm>
              <a:off x="-5" y="3550472"/>
              <a:ext cx="1254142" cy="9168"/>
            </a:xfrm>
            <a:custGeom>
              <a:avLst/>
              <a:gdLst/>
              <a:ahLst/>
              <a:cxnLst/>
              <a:rect l="l" t="t" r="r" b="b"/>
              <a:pathLst>
                <a:path w="1254142" h="9168" extrusionOk="0">
                  <a:moveTo>
                    <a:pt x="1254143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7"/>
            <p:cNvSpPr/>
            <p:nvPr/>
          </p:nvSpPr>
          <p:spPr>
            <a:xfrm>
              <a:off x="343335" y="3459715"/>
              <a:ext cx="155737" cy="190703"/>
            </a:xfrm>
            <a:custGeom>
              <a:avLst/>
              <a:gdLst/>
              <a:ahLst/>
              <a:cxnLst/>
              <a:rect l="l" t="t" r="r" b="b"/>
              <a:pathLst>
                <a:path w="155737" h="190703" extrusionOk="0">
                  <a:moveTo>
                    <a:pt x="76036" y="16503"/>
                  </a:moveTo>
                  <a:lnTo>
                    <a:pt x="77869" y="0"/>
                  </a:lnTo>
                  <a:lnTo>
                    <a:pt x="79701" y="16503"/>
                  </a:lnTo>
                  <a:cubicBezTo>
                    <a:pt x="84281" y="56844"/>
                    <a:pt x="115429" y="88934"/>
                    <a:pt x="155737" y="95352"/>
                  </a:cubicBezTo>
                  <a:cubicBezTo>
                    <a:pt x="115429" y="101770"/>
                    <a:pt x="84281" y="133859"/>
                    <a:pt x="79701" y="174200"/>
                  </a:cubicBezTo>
                  <a:lnTo>
                    <a:pt x="77869" y="190704"/>
                  </a:lnTo>
                  <a:lnTo>
                    <a:pt x="76036" y="174200"/>
                  </a:lnTo>
                  <a:cubicBezTo>
                    <a:pt x="71456" y="133859"/>
                    <a:pt x="40308" y="101770"/>
                    <a:pt x="0" y="95352"/>
                  </a:cubicBezTo>
                  <a:cubicBezTo>
                    <a:pt x="40308" y="89851"/>
                    <a:pt x="70540" y="57761"/>
                    <a:pt x="76036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9" name="Google Shape;239;p7"/>
          <p:cNvGrpSpPr/>
          <p:nvPr/>
        </p:nvGrpSpPr>
        <p:grpSpPr>
          <a:xfrm>
            <a:off x="7267069" y="2071869"/>
            <a:ext cx="1877091" cy="3072458"/>
            <a:chOff x="6808150" y="1320878"/>
            <a:chExt cx="2335852" cy="3823368"/>
          </a:xfrm>
        </p:grpSpPr>
        <p:sp>
          <p:nvSpPr>
            <p:cNvPr id="240" name="Google Shape;240;p7"/>
            <p:cNvSpPr/>
            <p:nvPr/>
          </p:nvSpPr>
          <p:spPr>
            <a:xfrm>
              <a:off x="8466626" y="1320878"/>
              <a:ext cx="677376" cy="3823368"/>
            </a:xfrm>
            <a:custGeom>
              <a:avLst/>
              <a:gdLst/>
              <a:ahLst/>
              <a:cxnLst/>
              <a:rect l="l" t="t" r="r" b="b"/>
              <a:pathLst>
                <a:path w="363692" h="2052815" extrusionOk="0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7"/>
            <p:cNvSpPr/>
            <p:nvPr/>
          </p:nvSpPr>
          <p:spPr>
            <a:xfrm>
              <a:off x="6808150" y="4693068"/>
              <a:ext cx="2335839" cy="17075"/>
            </a:xfrm>
            <a:custGeom>
              <a:avLst/>
              <a:gdLst/>
              <a:ahLst/>
              <a:cxnLst/>
              <a:rect l="l" t="t" r="r" b="b"/>
              <a:pathLst>
                <a:path w="1254142" h="9168" extrusionOk="0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7"/>
            <p:cNvSpPr/>
            <p:nvPr/>
          </p:nvSpPr>
          <p:spPr>
            <a:xfrm>
              <a:off x="8323424" y="4524007"/>
              <a:ext cx="290060" cy="355184"/>
            </a:xfrm>
            <a:custGeom>
              <a:avLst/>
              <a:gdLst/>
              <a:ahLst/>
              <a:cxnLst/>
              <a:rect l="l" t="t" r="r" b="b"/>
              <a:pathLst>
                <a:path w="155737" h="190703" extrusionOk="0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3" name="Google Shape;243;p7"/>
          <p:cNvGrpSpPr/>
          <p:nvPr/>
        </p:nvGrpSpPr>
        <p:grpSpPr>
          <a:xfrm>
            <a:off x="-265260" y="-470399"/>
            <a:ext cx="1695041" cy="1687727"/>
            <a:chOff x="5010334" y="-947702"/>
            <a:chExt cx="1842636" cy="1834885"/>
          </a:xfrm>
        </p:grpSpPr>
        <p:sp>
          <p:nvSpPr>
            <p:cNvPr id="244" name="Google Shape;244;p7"/>
            <p:cNvSpPr/>
            <p:nvPr/>
          </p:nvSpPr>
          <p:spPr>
            <a:xfrm>
              <a:off x="5010334" y="-947702"/>
              <a:ext cx="1460174" cy="1461729"/>
            </a:xfrm>
            <a:custGeom>
              <a:avLst/>
              <a:gdLst/>
              <a:ahLst/>
              <a:cxnLst/>
              <a:rect l="l" t="t" r="r" b="b"/>
              <a:pathLst>
                <a:path w="1460174" h="1461729" extrusionOk="0">
                  <a:moveTo>
                    <a:pt x="1435943" y="24250"/>
                  </a:moveTo>
                  <a:cubicBezTo>
                    <a:pt x="1538546" y="126937"/>
                    <a:pt x="1305857" y="526682"/>
                    <a:pt x="916514" y="917257"/>
                  </a:cubicBezTo>
                  <a:cubicBezTo>
                    <a:pt x="526254" y="1307834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2"/>
                  </a:cubicBezTo>
                  <a:cubicBezTo>
                    <a:pt x="933004" y="154443"/>
                    <a:pt x="1332424" y="-78436"/>
                    <a:pt x="1435943" y="2425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7"/>
            <p:cNvSpPr/>
            <p:nvPr/>
          </p:nvSpPr>
          <p:spPr>
            <a:xfrm rot="-2700000">
              <a:off x="4927090" y="-294536"/>
              <a:ext cx="1998192" cy="528391"/>
            </a:xfrm>
            <a:custGeom>
              <a:avLst/>
              <a:gdLst/>
              <a:ahLst/>
              <a:cxnLst/>
              <a:rect l="l" t="t" r="r" b="b"/>
              <a:pathLst>
                <a:path w="1997081" h="528097" extrusionOk="0">
                  <a:moveTo>
                    <a:pt x="1997082" y="264049"/>
                  </a:moveTo>
                  <a:cubicBezTo>
                    <a:pt x="1997082" y="409879"/>
                    <a:pt x="1550020" y="528097"/>
                    <a:pt x="998541" y="528097"/>
                  </a:cubicBezTo>
                  <a:cubicBezTo>
                    <a:pt x="447062" y="528097"/>
                    <a:pt x="0" y="409879"/>
                    <a:pt x="0" y="264049"/>
                  </a:cubicBezTo>
                  <a:cubicBezTo>
                    <a:pt x="0" y="118219"/>
                    <a:pt x="447062" y="0"/>
                    <a:pt x="998541" y="0"/>
                  </a:cubicBezTo>
                  <a:cubicBezTo>
                    <a:pt x="1550020" y="0"/>
                    <a:pt x="1997082" y="118219"/>
                    <a:pt x="1997082" y="26404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7"/>
            <p:cNvSpPr/>
            <p:nvPr/>
          </p:nvSpPr>
          <p:spPr>
            <a:xfrm>
              <a:off x="5392797" y="-574546"/>
              <a:ext cx="1460173" cy="1461729"/>
            </a:xfrm>
            <a:custGeom>
              <a:avLst/>
              <a:gdLst/>
              <a:ahLst/>
              <a:cxnLst/>
              <a:rect l="l" t="t" r="r" b="b"/>
              <a:pathLst>
                <a:path w="1460173" h="1461729" extrusionOk="0">
                  <a:moveTo>
                    <a:pt x="1435943" y="24251"/>
                  </a:moveTo>
                  <a:cubicBezTo>
                    <a:pt x="1538546" y="126937"/>
                    <a:pt x="1305856" y="526681"/>
                    <a:pt x="916513" y="917257"/>
                  </a:cubicBezTo>
                  <a:cubicBezTo>
                    <a:pt x="526254" y="1307833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1"/>
                  </a:cubicBezTo>
                  <a:cubicBezTo>
                    <a:pt x="933919" y="154442"/>
                    <a:pt x="1333339" y="-78436"/>
                    <a:pt x="1435943" y="2425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54" name="Google Shape;254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14"/>
          <p:cNvGrpSpPr/>
          <p:nvPr/>
        </p:nvGrpSpPr>
        <p:grpSpPr>
          <a:xfrm>
            <a:off x="8155065" y="169560"/>
            <a:ext cx="369318" cy="739889"/>
            <a:chOff x="8246118" y="539510"/>
            <a:chExt cx="369318" cy="739889"/>
          </a:xfrm>
        </p:grpSpPr>
        <p:sp>
          <p:nvSpPr>
            <p:cNvPr id="351" name="Google Shape;351;p14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14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14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14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14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6" name="Google Shape;356;p14"/>
          <p:cNvGrpSpPr/>
          <p:nvPr/>
        </p:nvGrpSpPr>
        <p:grpSpPr>
          <a:xfrm>
            <a:off x="256513" y="1367250"/>
            <a:ext cx="194347" cy="505001"/>
            <a:chOff x="5025077" y="4050620"/>
            <a:chExt cx="272081" cy="706888"/>
          </a:xfrm>
        </p:grpSpPr>
        <p:sp>
          <p:nvSpPr>
            <p:cNvPr id="357" name="Google Shape;357;p14"/>
            <p:cNvSpPr/>
            <p:nvPr/>
          </p:nvSpPr>
          <p:spPr>
            <a:xfrm>
              <a:off x="5186310" y="4211068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>
              <a:off x="5025077" y="4050620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>
              <a:off x="5025077" y="4211068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>
              <a:off x="5186310" y="4050620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14"/>
            <p:cNvSpPr/>
            <p:nvPr/>
          </p:nvSpPr>
          <p:spPr>
            <a:xfrm>
              <a:off x="5186310" y="4486122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14"/>
            <p:cNvSpPr/>
            <p:nvPr/>
          </p:nvSpPr>
          <p:spPr>
            <a:xfrm>
              <a:off x="5025077" y="4646570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>
              <a:off x="5186310" y="4646570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>
              <a:off x="5025077" y="4486122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5" name="Google Shape;365;p14"/>
          <p:cNvGrpSpPr/>
          <p:nvPr/>
        </p:nvGrpSpPr>
        <p:grpSpPr>
          <a:xfrm>
            <a:off x="7325164" y="301614"/>
            <a:ext cx="624636" cy="475772"/>
            <a:chOff x="6106825" y="306089"/>
            <a:chExt cx="1035194" cy="788486"/>
          </a:xfrm>
        </p:grpSpPr>
        <p:sp>
          <p:nvSpPr>
            <p:cNvPr id="366" name="Google Shape;366;p14"/>
            <p:cNvSpPr/>
            <p:nvPr/>
          </p:nvSpPr>
          <p:spPr>
            <a:xfrm>
              <a:off x="7098047" y="1050567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14"/>
            <p:cNvSpPr/>
            <p:nvPr/>
          </p:nvSpPr>
          <p:spPr>
            <a:xfrm>
              <a:off x="6850699" y="1050567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14"/>
            <p:cNvSpPr/>
            <p:nvPr/>
          </p:nvSpPr>
          <p:spPr>
            <a:xfrm>
              <a:off x="6602436" y="1050567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6354173" y="1050567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14"/>
            <p:cNvSpPr/>
            <p:nvPr/>
          </p:nvSpPr>
          <p:spPr>
            <a:xfrm>
              <a:off x="6106825" y="1050567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14"/>
            <p:cNvSpPr/>
            <p:nvPr/>
          </p:nvSpPr>
          <p:spPr>
            <a:xfrm>
              <a:off x="7098047" y="802102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14"/>
            <p:cNvSpPr/>
            <p:nvPr/>
          </p:nvSpPr>
          <p:spPr>
            <a:xfrm>
              <a:off x="6850699" y="802102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6602436" y="802102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14"/>
            <p:cNvSpPr/>
            <p:nvPr/>
          </p:nvSpPr>
          <p:spPr>
            <a:xfrm>
              <a:off x="6354173" y="802102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14"/>
            <p:cNvSpPr/>
            <p:nvPr/>
          </p:nvSpPr>
          <p:spPr>
            <a:xfrm>
              <a:off x="6106825" y="802102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14"/>
            <p:cNvSpPr/>
            <p:nvPr/>
          </p:nvSpPr>
          <p:spPr>
            <a:xfrm>
              <a:off x="7098047" y="554554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6850699" y="554554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14"/>
            <p:cNvSpPr/>
            <p:nvPr/>
          </p:nvSpPr>
          <p:spPr>
            <a:xfrm>
              <a:off x="6602436" y="554554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14"/>
            <p:cNvSpPr/>
            <p:nvPr/>
          </p:nvSpPr>
          <p:spPr>
            <a:xfrm>
              <a:off x="6354173" y="554554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6106825" y="554554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14"/>
            <p:cNvSpPr/>
            <p:nvPr/>
          </p:nvSpPr>
          <p:spPr>
            <a:xfrm>
              <a:off x="7098047" y="306089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6850699" y="306089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6602436" y="306089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14"/>
            <p:cNvSpPr/>
            <p:nvPr/>
          </p:nvSpPr>
          <p:spPr>
            <a:xfrm>
              <a:off x="6354173" y="306089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6106825" y="306089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6" name="Google Shape;386;p14"/>
          <p:cNvGrpSpPr/>
          <p:nvPr/>
        </p:nvGrpSpPr>
        <p:grpSpPr>
          <a:xfrm>
            <a:off x="6702279" y="1590325"/>
            <a:ext cx="2440954" cy="3551189"/>
            <a:chOff x="6808150" y="1320878"/>
            <a:chExt cx="2335841" cy="3705331"/>
          </a:xfrm>
        </p:grpSpPr>
        <p:sp>
          <p:nvSpPr>
            <p:cNvPr id="387" name="Google Shape;387;p14"/>
            <p:cNvSpPr/>
            <p:nvPr/>
          </p:nvSpPr>
          <p:spPr>
            <a:xfrm>
              <a:off x="8466615" y="1320878"/>
              <a:ext cx="677376" cy="3705331"/>
            </a:xfrm>
            <a:custGeom>
              <a:avLst/>
              <a:gdLst/>
              <a:ahLst/>
              <a:cxnLst/>
              <a:rect l="l" t="t" r="r" b="b"/>
              <a:pathLst>
                <a:path w="363692" h="2052815" extrusionOk="0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6808150" y="4468910"/>
              <a:ext cx="2335839" cy="17075"/>
            </a:xfrm>
            <a:custGeom>
              <a:avLst/>
              <a:gdLst/>
              <a:ahLst/>
              <a:cxnLst/>
              <a:rect l="l" t="t" r="r" b="b"/>
              <a:pathLst>
                <a:path w="1254142" h="9168" extrusionOk="0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14"/>
            <p:cNvSpPr/>
            <p:nvPr/>
          </p:nvSpPr>
          <p:spPr>
            <a:xfrm>
              <a:off x="8369159" y="4363494"/>
              <a:ext cx="186106" cy="227890"/>
            </a:xfrm>
            <a:custGeom>
              <a:avLst/>
              <a:gdLst/>
              <a:ahLst/>
              <a:cxnLst/>
              <a:rect l="l" t="t" r="r" b="b"/>
              <a:pathLst>
                <a:path w="155737" h="190703" extrusionOk="0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0" name="Google Shape;390;p14"/>
          <p:cNvGrpSpPr/>
          <p:nvPr/>
        </p:nvGrpSpPr>
        <p:grpSpPr>
          <a:xfrm rot="2700000">
            <a:off x="-1243680" y="2341682"/>
            <a:ext cx="1695125" cy="1687735"/>
            <a:chOff x="5010334" y="-947702"/>
            <a:chExt cx="1842636" cy="1834885"/>
          </a:xfrm>
        </p:grpSpPr>
        <p:sp>
          <p:nvSpPr>
            <p:cNvPr id="391" name="Google Shape;391;p14"/>
            <p:cNvSpPr/>
            <p:nvPr/>
          </p:nvSpPr>
          <p:spPr>
            <a:xfrm>
              <a:off x="5010334" y="-947702"/>
              <a:ext cx="1460174" cy="1461729"/>
            </a:xfrm>
            <a:custGeom>
              <a:avLst/>
              <a:gdLst/>
              <a:ahLst/>
              <a:cxnLst/>
              <a:rect l="l" t="t" r="r" b="b"/>
              <a:pathLst>
                <a:path w="1460174" h="1461729" extrusionOk="0">
                  <a:moveTo>
                    <a:pt x="1435943" y="24250"/>
                  </a:moveTo>
                  <a:cubicBezTo>
                    <a:pt x="1538546" y="126937"/>
                    <a:pt x="1305857" y="526682"/>
                    <a:pt x="916514" y="917257"/>
                  </a:cubicBezTo>
                  <a:cubicBezTo>
                    <a:pt x="526254" y="1307834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2"/>
                  </a:cubicBezTo>
                  <a:cubicBezTo>
                    <a:pt x="933004" y="154443"/>
                    <a:pt x="1332424" y="-78436"/>
                    <a:pt x="1435943" y="2425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14"/>
            <p:cNvSpPr/>
            <p:nvPr/>
          </p:nvSpPr>
          <p:spPr>
            <a:xfrm rot="-2700000">
              <a:off x="4927090" y="-294536"/>
              <a:ext cx="1998192" cy="528391"/>
            </a:xfrm>
            <a:custGeom>
              <a:avLst/>
              <a:gdLst/>
              <a:ahLst/>
              <a:cxnLst/>
              <a:rect l="l" t="t" r="r" b="b"/>
              <a:pathLst>
                <a:path w="1997081" h="528097" extrusionOk="0">
                  <a:moveTo>
                    <a:pt x="1997082" y="264049"/>
                  </a:moveTo>
                  <a:cubicBezTo>
                    <a:pt x="1997082" y="409879"/>
                    <a:pt x="1550020" y="528097"/>
                    <a:pt x="998541" y="528097"/>
                  </a:cubicBezTo>
                  <a:cubicBezTo>
                    <a:pt x="447062" y="528097"/>
                    <a:pt x="0" y="409879"/>
                    <a:pt x="0" y="264049"/>
                  </a:cubicBezTo>
                  <a:cubicBezTo>
                    <a:pt x="0" y="118219"/>
                    <a:pt x="447062" y="0"/>
                    <a:pt x="998541" y="0"/>
                  </a:cubicBezTo>
                  <a:cubicBezTo>
                    <a:pt x="1550020" y="0"/>
                    <a:pt x="1997082" y="118219"/>
                    <a:pt x="1997082" y="26404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14"/>
            <p:cNvSpPr/>
            <p:nvPr/>
          </p:nvSpPr>
          <p:spPr>
            <a:xfrm>
              <a:off x="5392797" y="-574546"/>
              <a:ext cx="1460173" cy="1461729"/>
            </a:xfrm>
            <a:custGeom>
              <a:avLst/>
              <a:gdLst/>
              <a:ahLst/>
              <a:cxnLst/>
              <a:rect l="l" t="t" r="r" b="b"/>
              <a:pathLst>
                <a:path w="1460173" h="1461729" extrusionOk="0">
                  <a:moveTo>
                    <a:pt x="1435943" y="24251"/>
                  </a:moveTo>
                  <a:cubicBezTo>
                    <a:pt x="1538546" y="126937"/>
                    <a:pt x="1305856" y="526681"/>
                    <a:pt x="916513" y="917257"/>
                  </a:cubicBezTo>
                  <a:cubicBezTo>
                    <a:pt x="526254" y="1307833"/>
                    <a:pt x="126834" y="1540712"/>
                    <a:pt x="24231" y="1437109"/>
                  </a:cubicBezTo>
                  <a:cubicBezTo>
                    <a:pt x="-78373" y="1334422"/>
                    <a:pt x="154317" y="934678"/>
                    <a:pt x="543660" y="544101"/>
                  </a:cubicBezTo>
                  <a:cubicBezTo>
                    <a:pt x="933919" y="154442"/>
                    <a:pt x="1333339" y="-78436"/>
                    <a:pt x="1435943" y="2425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94" name="Google Shape;394;p14"/>
          <p:cNvGrpSpPr/>
          <p:nvPr/>
        </p:nvGrpSpPr>
        <p:grpSpPr>
          <a:xfrm rot="10800000">
            <a:off x="-1" y="4300718"/>
            <a:ext cx="1220123" cy="1450333"/>
            <a:chOff x="-1" y="-673507"/>
            <a:chExt cx="1220123" cy="1450333"/>
          </a:xfrm>
        </p:grpSpPr>
        <p:sp>
          <p:nvSpPr>
            <p:cNvPr id="395" name="Google Shape;395;p14"/>
            <p:cNvSpPr/>
            <p:nvPr/>
          </p:nvSpPr>
          <p:spPr>
            <a:xfrm rot="-5400000">
              <a:off x="22292" y="-676657"/>
              <a:ext cx="1176000" cy="1182300"/>
            </a:xfrm>
            <a:prstGeom prst="chord">
              <a:avLst>
                <a:gd name="adj1" fmla="val 5371555"/>
                <a:gd name="adj2" fmla="val 1620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96" name="Google Shape;396;p14"/>
            <p:cNvSpPr/>
            <p:nvPr/>
          </p:nvSpPr>
          <p:spPr>
            <a:xfrm>
              <a:off x="-1" y="-443586"/>
              <a:ext cx="1220123" cy="1220412"/>
            </a:xfrm>
            <a:custGeom>
              <a:avLst/>
              <a:gdLst/>
              <a:ahLst/>
              <a:cxnLst/>
              <a:rect l="l" t="t" r="r" b="b"/>
              <a:pathLst>
                <a:path w="1594932" h="1595310" extrusionOk="0">
                  <a:moveTo>
                    <a:pt x="227193" y="1350513"/>
                  </a:moveTo>
                  <a:lnTo>
                    <a:pt x="223529" y="1350513"/>
                  </a:lnTo>
                  <a:cubicBezTo>
                    <a:pt x="228109" y="1355097"/>
                    <a:pt x="231774" y="1358764"/>
                    <a:pt x="236354" y="1363348"/>
                  </a:cubicBezTo>
                  <a:lnTo>
                    <a:pt x="236354" y="1359681"/>
                  </a:lnTo>
                  <a:lnTo>
                    <a:pt x="505688" y="1359681"/>
                  </a:lnTo>
                  <a:lnTo>
                    <a:pt x="505688" y="1540300"/>
                  </a:lnTo>
                  <a:cubicBezTo>
                    <a:pt x="508436" y="1541216"/>
                    <a:pt x="512101" y="1542133"/>
                    <a:pt x="514849" y="1543967"/>
                  </a:cubicBezTo>
                  <a:lnTo>
                    <a:pt x="514849" y="1360598"/>
                  </a:lnTo>
                  <a:lnTo>
                    <a:pt x="785099" y="1360598"/>
                  </a:lnTo>
                  <a:lnTo>
                    <a:pt x="785099" y="1595310"/>
                  </a:lnTo>
                  <a:cubicBezTo>
                    <a:pt x="787847" y="1595310"/>
                    <a:pt x="791512" y="1595310"/>
                    <a:pt x="794260" y="1595310"/>
                  </a:cubicBezTo>
                  <a:lnTo>
                    <a:pt x="794260" y="1360598"/>
                  </a:lnTo>
                  <a:lnTo>
                    <a:pt x="1064510" y="1360598"/>
                  </a:lnTo>
                  <a:lnTo>
                    <a:pt x="1064510" y="1549468"/>
                  </a:lnTo>
                  <a:cubicBezTo>
                    <a:pt x="1067258" y="1548551"/>
                    <a:pt x="1070923" y="1547634"/>
                    <a:pt x="1073671" y="1545801"/>
                  </a:cubicBezTo>
                  <a:lnTo>
                    <a:pt x="1073671" y="1359681"/>
                  </a:lnTo>
                  <a:lnTo>
                    <a:pt x="1343921" y="1359681"/>
                  </a:lnTo>
                  <a:lnTo>
                    <a:pt x="1343921" y="1377101"/>
                  </a:lnTo>
                  <a:cubicBezTo>
                    <a:pt x="1346669" y="1374351"/>
                    <a:pt x="1350334" y="1371600"/>
                    <a:pt x="1353082" y="1368849"/>
                  </a:cubicBezTo>
                  <a:lnTo>
                    <a:pt x="1353082" y="1359681"/>
                  </a:lnTo>
                  <a:lnTo>
                    <a:pt x="1362243" y="1359681"/>
                  </a:lnTo>
                  <a:cubicBezTo>
                    <a:pt x="1364991" y="1356931"/>
                    <a:pt x="1367739" y="1353263"/>
                    <a:pt x="1371404" y="1350513"/>
                  </a:cubicBezTo>
                  <a:lnTo>
                    <a:pt x="1353082" y="1350513"/>
                  </a:lnTo>
                  <a:lnTo>
                    <a:pt x="1353082" y="1080043"/>
                  </a:lnTo>
                  <a:lnTo>
                    <a:pt x="1542715" y="1080043"/>
                  </a:lnTo>
                  <a:cubicBezTo>
                    <a:pt x="1543631" y="1077293"/>
                    <a:pt x="1545463" y="1073626"/>
                    <a:pt x="1546379" y="1070875"/>
                  </a:cubicBezTo>
                  <a:lnTo>
                    <a:pt x="1353998" y="1070875"/>
                  </a:lnTo>
                  <a:lnTo>
                    <a:pt x="1353998" y="801322"/>
                  </a:lnTo>
                  <a:lnTo>
                    <a:pt x="1594933" y="801322"/>
                  </a:lnTo>
                  <a:cubicBezTo>
                    <a:pt x="1594933" y="800406"/>
                    <a:pt x="1594933" y="799489"/>
                    <a:pt x="1594933" y="797655"/>
                  </a:cubicBezTo>
                  <a:cubicBezTo>
                    <a:pt x="1594933" y="795821"/>
                    <a:pt x="1594933" y="793988"/>
                    <a:pt x="1594933" y="792154"/>
                  </a:cubicBezTo>
                  <a:lnTo>
                    <a:pt x="1353998" y="792154"/>
                  </a:lnTo>
                  <a:lnTo>
                    <a:pt x="1353998" y="521685"/>
                  </a:lnTo>
                  <a:lnTo>
                    <a:pt x="1545463" y="521685"/>
                  </a:lnTo>
                  <a:cubicBezTo>
                    <a:pt x="1544547" y="518934"/>
                    <a:pt x="1543631" y="515267"/>
                    <a:pt x="1541799" y="512516"/>
                  </a:cubicBezTo>
                  <a:lnTo>
                    <a:pt x="1353082" y="512516"/>
                  </a:lnTo>
                  <a:lnTo>
                    <a:pt x="1353082" y="242047"/>
                  </a:lnTo>
                  <a:lnTo>
                    <a:pt x="1368656" y="242047"/>
                  </a:lnTo>
                  <a:cubicBezTo>
                    <a:pt x="1365907" y="239296"/>
                    <a:pt x="1363159" y="235629"/>
                    <a:pt x="1359495" y="232879"/>
                  </a:cubicBezTo>
                  <a:lnTo>
                    <a:pt x="1353082" y="232879"/>
                  </a:lnTo>
                  <a:lnTo>
                    <a:pt x="1353082" y="226461"/>
                  </a:lnTo>
                  <a:cubicBezTo>
                    <a:pt x="1350334" y="223710"/>
                    <a:pt x="1346669" y="220960"/>
                    <a:pt x="1343921" y="218209"/>
                  </a:cubicBezTo>
                  <a:lnTo>
                    <a:pt x="1343921" y="233795"/>
                  </a:lnTo>
                  <a:lnTo>
                    <a:pt x="1073671" y="233795"/>
                  </a:lnTo>
                  <a:lnTo>
                    <a:pt x="1073671" y="50426"/>
                  </a:lnTo>
                  <a:cubicBezTo>
                    <a:pt x="1070923" y="49510"/>
                    <a:pt x="1067258" y="48593"/>
                    <a:pt x="1064510" y="46759"/>
                  </a:cubicBezTo>
                  <a:lnTo>
                    <a:pt x="1064510" y="232879"/>
                  </a:lnTo>
                  <a:lnTo>
                    <a:pt x="794260" y="232879"/>
                  </a:lnTo>
                  <a:lnTo>
                    <a:pt x="794260" y="0"/>
                  </a:lnTo>
                  <a:cubicBezTo>
                    <a:pt x="791512" y="0"/>
                    <a:pt x="787847" y="0"/>
                    <a:pt x="785099" y="0"/>
                  </a:cubicBezTo>
                  <a:lnTo>
                    <a:pt x="785099" y="232879"/>
                  </a:lnTo>
                  <a:lnTo>
                    <a:pt x="514849" y="232879"/>
                  </a:lnTo>
                  <a:lnTo>
                    <a:pt x="514849" y="51343"/>
                  </a:lnTo>
                  <a:cubicBezTo>
                    <a:pt x="512101" y="52260"/>
                    <a:pt x="508436" y="53177"/>
                    <a:pt x="505688" y="55011"/>
                  </a:cubicBezTo>
                  <a:lnTo>
                    <a:pt x="505688" y="232879"/>
                  </a:lnTo>
                  <a:lnTo>
                    <a:pt x="235438" y="232879"/>
                  </a:lnTo>
                  <a:lnTo>
                    <a:pt x="235438" y="231962"/>
                  </a:lnTo>
                  <a:cubicBezTo>
                    <a:pt x="231774" y="235629"/>
                    <a:pt x="229025" y="239296"/>
                    <a:pt x="225361" y="242047"/>
                  </a:cubicBezTo>
                  <a:lnTo>
                    <a:pt x="226277" y="242047"/>
                  </a:lnTo>
                  <a:lnTo>
                    <a:pt x="226277" y="512516"/>
                  </a:lnTo>
                  <a:lnTo>
                    <a:pt x="52218" y="512516"/>
                  </a:lnTo>
                  <a:cubicBezTo>
                    <a:pt x="51302" y="515267"/>
                    <a:pt x="49470" y="518934"/>
                    <a:pt x="48553" y="521685"/>
                  </a:cubicBezTo>
                  <a:lnTo>
                    <a:pt x="226277" y="521685"/>
                  </a:lnTo>
                  <a:lnTo>
                    <a:pt x="226277" y="792154"/>
                  </a:lnTo>
                  <a:lnTo>
                    <a:pt x="0" y="792154"/>
                  </a:lnTo>
                  <a:cubicBezTo>
                    <a:pt x="0" y="793988"/>
                    <a:pt x="0" y="795821"/>
                    <a:pt x="0" y="797655"/>
                  </a:cubicBezTo>
                  <a:cubicBezTo>
                    <a:pt x="0" y="798572"/>
                    <a:pt x="0" y="799489"/>
                    <a:pt x="0" y="801322"/>
                  </a:cubicBezTo>
                  <a:lnTo>
                    <a:pt x="226277" y="801322"/>
                  </a:lnTo>
                  <a:lnTo>
                    <a:pt x="226277" y="1071792"/>
                  </a:lnTo>
                  <a:lnTo>
                    <a:pt x="47637" y="1071792"/>
                  </a:lnTo>
                  <a:cubicBezTo>
                    <a:pt x="48553" y="1074542"/>
                    <a:pt x="49470" y="1078210"/>
                    <a:pt x="51302" y="1080960"/>
                  </a:cubicBezTo>
                  <a:lnTo>
                    <a:pt x="226277" y="1080960"/>
                  </a:lnTo>
                  <a:lnTo>
                    <a:pt x="226277" y="1350513"/>
                  </a:lnTo>
                  <a:close/>
                  <a:moveTo>
                    <a:pt x="1073671" y="242964"/>
                  </a:moveTo>
                  <a:lnTo>
                    <a:pt x="1343921" y="242964"/>
                  </a:lnTo>
                  <a:lnTo>
                    <a:pt x="1343921" y="513433"/>
                  </a:lnTo>
                  <a:lnTo>
                    <a:pt x="1073671" y="513433"/>
                  </a:lnTo>
                  <a:lnTo>
                    <a:pt x="1073671" y="242964"/>
                  </a:lnTo>
                  <a:close/>
                  <a:moveTo>
                    <a:pt x="1073671" y="521685"/>
                  </a:moveTo>
                  <a:lnTo>
                    <a:pt x="1343921" y="521685"/>
                  </a:lnTo>
                  <a:lnTo>
                    <a:pt x="1343921" y="792154"/>
                  </a:lnTo>
                  <a:lnTo>
                    <a:pt x="1073671" y="792154"/>
                  </a:lnTo>
                  <a:lnTo>
                    <a:pt x="1073671" y="521685"/>
                  </a:lnTo>
                  <a:close/>
                  <a:moveTo>
                    <a:pt x="1073671" y="801322"/>
                  </a:moveTo>
                  <a:lnTo>
                    <a:pt x="1343921" y="801322"/>
                  </a:lnTo>
                  <a:lnTo>
                    <a:pt x="1343921" y="1071792"/>
                  </a:lnTo>
                  <a:lnTo>
                    <a:pt x="1073671" y="1071792"/>
                  </a:lnTo>
                  <a:lnTo>
                    <a:pt x="1073671" y="801322"/>
                  </a:lnTo>
                  <a:close/>
                  <a:moveTo>
                    <a:pt x="1073671" y="1080960"/>
                  </a:moveTo>
                  <a:lnTo>
                    <a:pt x="1343921" y="1080960"/>
                  </a:lnTo>
                  <a:lnTo>
                    <a:pt x="1343921" y="1351429"/>
                  </a:lnTo>
                  <a:lnTo>
                    <a:pt x="1073671" y="1351429"/>
                  </a:lnTo>
                  <a:lnTo>
                    <a:pt x="1073671" y="1080960"/>
                  </a:lnTo>
                  <a:close/>
                  <a:moveTo>
                    <a:pt x="794260" y="242964"/>
                  </a:moveTo>
                  <a:lnTo>
                    <a:pt x="1064510" y="242964"/>
                  </a:lnTo>
                  <a:lnTo>
                    <a:pt x="1064510" y="513433"/>
                  </a:lnTo>
                  <a:lnTo>
                    <a:pt x="794260" y="513433"/>
                  </a:lnTo>
                  <a:lnTo>
                    <a:pt x="794260" y="242964"/>
                  </a:lnTo>
                  <a:close/>
                  <a:moveTo>
                    <a:pt x="794260" y="521685"/>
                  </a:moveTo>
                  <a:lnTo>
                    <a:pt x="1064510" y="521685"/>
                  </a:lnTo>
                  <a:lnTo>
                    <a:pt x="1064510" y="792154"/>
                  </a:lnTo>
                  <a:lnTo>
                    <a:pt x="794260" y="792154"/>
                  </a:lnTo>
                  <a:lnTo>
                    <a:pt x="794260" y="521685"/>
                  </a:lnTo>
                  <a:close/>
                  <a:moveTo>
                    <a:pt x="794260" y="801322"/>
                  </a:moveTo>
                  <a:lnTo>
                    <a:pt x="1064510" y="801322"/>
                  </a:lnTo>
                  <a:lnTo>
                    <a:pt x="1064510" y="1071792"/>
                  </a:lnTo>
                  <a:lnTo>
                    <a:pt x="794260" y="1071792"/>
                  </a:lnTo>
                  <a:lnTo>
                    <a:pt x="794260" y="801322"/>
                  </a:lnTo>
                  <a:close/>
                  <a:moveTo>
                    <a:pt x="794260" y="1080960"/>
                  </a:moveTo>
                  <a:lnTo>
                    <a:pt x="1064510" y="1080960"/>
                  </a:lnTo>
                  <a:lnTo>
                    <a:pt x="1064510" y="1351429"/>
                  </a:lnTo>
                  <a:lnTo>
                    <a:pt x="794260" y="1351429"/>
                  </a:lnTo>
                  <a:lnTo>
                    <a:pt x="794260" y="1080960"/>
                  </a:lnTo>
                  <a:close/>
                  <a:moveTo>
                    <a:pt x="514849" y="242964"/>
                  </a:moveTo>
                  <a:lnTo>
                    <a:pt x="785099" y="242964"/>
                  </a:lnTo>
                  <a:lnTo>
                    <a:pt x="785099" y="513433"/>
                  </a:lnTo>
                  <a:lnTo>
                    <a:pt x="514849" y="513433"/>
                  </a:lnTo>
                  <a:lnTo>
                    <a:pt x="514849" y="242964"/>
                  </a:lnTo>
                  <a:close/>
                  <a:moveTo>
                    <a:pt x="514849" y="521685"/>
                  </a:moveTo>
                  <a:lnTo>
                    <a:pt x="785099" y="521685"/>
                  </a:lnTo>
                  <a:lnTo>
                    <a:pt x="785099" y="792154"/>
                  </a:lnTo>
                  <a:lnTo>
                    <a:pt x="514849" y="792154"/>
                  </a:lnTo>
                  <a:lnTo>
                    <a:pt x="514849" y="521685"/>
                  </a:lnTo>
                  <a:close/>
                  <a:moveTo>
                    <a:pt x="514849" y="801322"/>
                  </a:moveTo>
                  <a:lnTo>
                    <a:pt x="785099" y="801322"/>
                  </a:lnTo>
                  <a:lnTo>
                    <a:pt x="785099" y="1071792"/>
                  </a:lnTo>
                  <a:lnTo>
                    <a:pt x="514849" y="1071792"/>
                  </a:lnTo>
                  <a:lnTo>
                    <a:pt x="514849" y="801322"/>
                  </a:lnTo>
                  <a:close/>
                  <a:moveTo>
                    <a:pt x="514849" y="1080960"/>
                  </a:moveTo>
                  <a:lnTo>
                    <a:pt x="785099" y="1080960"/>
                  </a:lnTo>
                  <a:lnTo>
                    <a:pt x="785099" y="1351429"/>
                  </a:lnTo>
                  <a:lnTo>
                    <a:pt x="514849" y="1351429"/>
                  </a:lnTo>
                  <a:lnTo>
                    <a:pt x="514849" y="1080960"/>
                  </a:lnTo>
                  <a:close/>
                  <a:moveTo>
                    <a:pt x="236354" y="242964"/>
                  </a:moveTo>
                  <a:lnTo>
                    <a:pt x="505688" y="242964"/>
                  </a:lnTo>
                  <a:lnTo>
                    <a:pt x="505688" y="513433"/>
                  </a:lnTo>
                  <a:lnTo>
                    <a:pt x="235438" y="513433"/>
                  </a:lnTo>
                  <a:lnTo>
                    <a:pt x="235438" y="242964"/>
                  </a:lnTo>
                  <a:close/>
                  <a:moveTo>
                    <a:pt x="236354" y="521685"/>
                  </a:moveTo>
                  <a:lnTo>
                    <a:pt x="505688" y="521685"/>
                  </a:lnTo>
                  <a:lnTo>
                    <a:pt x="505688" y="792154"/>
                  </a:lnTo>
                  <a:lnTo>
                    <a:pt x="235438" y="792154"/>
                  </a:lnTo>
                  <a:lnTo>
                    <a:pt x="235438" y="521685"/>
                  </a:lnTo>
                  <a:close/>
                  <a:moveTo>
                    <a:pt x="236354" y="801322"/>
                  </a:moveTo>
                  <a:lnTo>
                    <a:pt x="505688" y="801322"/>
                  </a:lnTo>
                  <a:lnTo>
                    <a:pt x="505688" y="1071792"/>
                  </a:lnTo>
                  <a:lnTo>
                    <a:pt x="235438" y="1071792"/>
                  </a:lnTo>
                  <a:lnTo>
                    <a:pt x="235438" y="801322"/>
                  </a:lnTo>
                  <a:close/>
                  <a:moveTo>
                    <a:pt x="236354" y="1080960"/>
                  </a:moveTo>
                  <a:lnTo>
                    <a:pt x="505688" y="1080960"/>
                  </a:lnTo>
                  <a:lnTo>
                    <a:pt x="505688" y="1351429"/>
                  </a:lnTo>
                  <a:lnTo>
                    <a:pt x="235438" y="1351429"/>
                  </a:lnTo>
                  <a:lnTo>
                    <a:pt x="235438" y="1080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7" name="Google Shape;397;p14"/>
          <p:cNvSpPr txBox="1">
            <a:spLocks noGrp="1"/>
          </p:cNvSpPr>
          <p:nvPr>
            <p:ph type="title"/>
          </p:nvPr>
        </p:nvSpPr>
        <p:spPr>
          <a:xfrm>
            <a:off x="4702314" y="1745250"/>
            <a:ext cx="253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98" name="Google Shape;398;p14"/>
          <p:cNvSpPr txBox="1">
            <a:spLocks noGrp="1"/>
          </p:cNvSpPr>
          <p:nvPr>
            <p:ph type="subTitle" idx="1"/>
          </p:nvPr>
        </p:nvSpPr>
        <p:spPr>
          <a:xfrm>
            <a:off x="4702314" y="2464225"/>
            <a:ext cx="2532300" cy="13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99" name="Google Shape;399;p14"/>
          <p:cNvSpPr>
            <a:spLocks noGrp="1"/>
          </p:cNvSpPr>
          <p:nvPr>
            <p:ph type="pic" idx="2"/>
          </p:nvPr>
        </p:nvSpPr>
        <p:spPr>
          <a:xfrm>
            <a:off x="2083062" y="1282100"/>
            <a:ext cx="1338300" cy="27666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400" name="Google Shape;400;p14"/>
          <p:cNvGrpSpPr/>
          <p:nvPr/>
        </p:nvGrpSpPr>
        <p:grpSpPr>
          <a:xfrm rot="5400000" flipH="1">
            <a:off x="100067" y="-146414"/>
            <a:ext cx="2444930" cy="2729792"/>
            <a:chOff x="6808150" y="2179547"/>
            <a:chExt cx="2339646" cy="2848281"/>
          </a:xfrm>
        </p:grpSpPr>
        <p:sp>
          <p:nvSpPr>
            <p:cNvPr id="401" name="Google Shape;401;p14"/>
            <p:cNvSpPr/>
            <p:nvPr/>
          </p:nvSpPr>
          <p:spPr>
            <a:xfrm>
              <a:off x="8627716" y="2179547"/>
              <a:ext cx="520080" cy="2848281"/>
            </a:xfrm>
            <a:custGeom>
              <a:avLst/>
              <a:gdLst/>
              <a:ahLst/>
              <a:cxnLst/>
              <a:rect l="l" t="t" r="r" b="b"/>
              <a:pathLst>
                <a:path w="363692" h="2052815" extrusionOk="0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14"/>
            <p:cNvSpPr/>
            <p:nvPr/>
          </p:nvSpPr>
          <p:spPr>
            <a:xfrm>
              <a:off x="6808150" y="4230896"/>
              <a:ext cx="2335839" cy="17075"/>
            </a:xfrm>
            <a:custGeom>
              <a:avLst/>
              <a:gdLst/>
              <a:ahLst/>
              <a:cxnLst/>
              <a:rect l="l" t="t" r="r" b="b"/>
              <a:pathLst>
                <a:path w="1254142" h="9168" extrusionOk="0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14"/>
            <p:cNvSpPr/>
            <p:nvPr/>
          </p:nvSpPr>
          <p:spPr>
            <a:xfrm>
              <a:off x="8534662" y="4125493"/>
              <a:ext cx="186106" cy="227890"/>
            </a:xfrm>
            <a:custGeom>
              <a:avLst/>
              <a:gdLst/>
              <a:ahLst/>
              <a:cxnLst/>
              <a:rect l="l" t="t" r="r" b="b"/>
              <a:pathLst>
                <a:path w="155737" h="190703" extrusionOk="0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4" name="Google Shape;774;p22"/>
          <p:cNvGrpSpPr/>
          <p:nvPr/>
        </p:nvGrpSpPr>
        <p:grpSpPr>
          <a:xfrm rot="10800000" flipH="1">
            <a:off x="7749505" y="2949825"/>
            <a:ext cx="1393728" cy="2193670"/>
            <a:chOff x="-5" y="3169540"/>
            <a:chExt cx="1254142" cy="1973967"/>
          </a:xfrm>
        </p:grpSpPr>
        <p:sp>
          <p:nvSpPr>
            <p:cNvPr id="775" name="Google Shape;775;p22"/>
            <p:cNvSpPr/>
            <p:nvPr/>
          </p:nvSpPr>
          <p:spPr>
            <a:xfrm>
              <a:off x="624597" y="3169540"/>
              <a:ext cx="9161" cy="1973967"/>
            </a:xfrm>
            <a:custGeom>
              <a:avLst/>
              <a:gdLst/>
              <a:ahLst/>
              <a:cxnLst/>
              <a:rect l="l" t="t" r="r" b="b"/>
              <a:pathLst>
                <a:path w="9161" h="1973967" extrusionOk="0">
                  <a:moveTo>
                    <a:pt x="0" y="0"/>
                  </a:moveTo>
                  <a:lnTo>
                    <a:pt x="0" y="1973967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p22"/>
            <p:cNvSpPr/>
            <p:nvPr/>
          </p:nvSpPr>
          <p:spPr>
            <a:xfrm>
              <a:off x="-5" y="3650423"/>
              <a:ext cx="1254142" cy="9168"/>
            </a:xfrm>
            <a:custGeom>
              <a:avLst/>
              <a:gdLst/>
              <a:ahLst/>
              <a:cxnLst/>
              <a:rect l="l" t="t" r="r" b="b"/>
              <a:pathLst>
                <a:path w="1254142" h="9168" extrusionOk="0">
                  <a:moveTo>
                    <a:pt x="1254143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22"/>
            <p:cNvSpPr/>
            <p:nvPr/>
          </p:nvSpPr>
          <p:spPr>
            <a:xfrm>
              <a:off x="549198" y="3559654"/>
              <a:ext cx="155737" cy="190703"/>
            </a:xfrm>
            <a:custGeom>
              <a:avLst/>
              <a:gdLst/>
              <a:ahLst/>
              <a:cxnLst/>
              <a:rect l="l" t="t" r="r" b="b"/>
              <a:pathLst>
                <a:path w="155737" h="190703" extrusionOk="0">
                  <a:moveTo>
                    <a:pt x="76036" y="16503"/>
                  </a:moveTo>
                  <a:lnTo>
                    <a:pt x="77869" y="0"/>
                  </a:lnTo>
                  <a:lnTo>
                    <a:pt x="79701" y="16503"/>
                  </a:lnTo>
                  <a:cubicBezTo>
                    <a:pt x="84281" y="56844"/>
                    <a:pt x="115429" y="88934"/>
                    <a:pt x="155737" y="95352"/>
                  </a:cubicBezTo>
                  <a:cubicBezTo>
                    <a:pt x="115429" y="101770"/>
                    <a:pt x="84281" y="133859"/>
                    <a:pt x="79701" y="174200"/>
                  </a:cubicBezTo>
                  <a:lnTo>
                    <a:pt x="77869" y="190704"/>
                  </a:lnTo>
                  <a:lnTo>
                    <a:pt x="76036" y="174200"/>
                  </a:lnTo>
                  <a:cubicBezTo>
                    <a:pt x="71456" y="133859"/>
                    <a:pt x="40308" y="101770"/>
                    <a:pt x="0" y="95352"/>
                  </a:cubicBezTo>
                  <a:cubicBezTo>
                    <a:pt x="40308" y="89851"/>
                    <a:pt x="70540" y="57761"/>
                    <a:pt x="76036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8" name="Google Shape;778;p22"/>
          <p:cNvGrpSpPr/>
          <p:nvPr/>
        </p:nvGrpSpPr>
        <p:grpSpPr>
          <a:xfrm flipH="1">
            <a:off x="1" y="1590325"/>
            <a:ext cx="2440954" cy="3551189"/>
            <a:chOff x="6808150" y="1320878"/>
            <a:chExt cx="2335841" cy="3705331"/>
          </a:xfrm>
        </p:grpSpPr>
        <p:sp>
          <p:nvSpPr>
            <p:cNvPr id="779" name="Google Shape;779;p22"/>
            <p:cNvSpPr/>
            <p:nvPr/>
          </p:nvSpPr>
          <p:spPr>
            <a:xfrm>
              <a:off x="8466615" y="1320878"/>
              <a:ext cx="677376" cy="3705331"/>
            </a:xfrm>
            <a:custGeom>
              <a:avLst/>
              <a:gdLst/>
              <a:ahLst/>
              <a:cxnLst/>
              <a:rect l="l" t="t" r="r" b="b"/>
              <a:pathLst>
                <a:path w="363692" h="2052815" extrusionOk="0">
                  <a:moveTo>
                    <a:pt x="0" y="2052816"/>
                  </a:moveTo>
                  <a:lnTo>
                    <a:pt x="0" y="363987"/>
                  </a:lnTo>
                  <a:cubicBezTo>
                    <a:pt x="0" y="163198"/>
                    <a:pt x="163066" y="0"/>
                    <a:pt x="363692" y="0"/>
                  </a:cubicBezTo>
                  <a:lnTo>
                    <a:pt x="363692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780;p22"/>
            <p:cNvSpPr/>
            <p:nvPr/>
          </p:nvSpPr>
          <p:spPr>
            <a:xfrm>
              <a:off x="6808150" y="4468910"/>
              <a:ext cx="2335839" cy="17075"/>
            </a:xfrm>
            <a:custGeom>
              <a:avLst/>
              <a:gdLst/>
              <a:ahLst/>
              <a:cxnLst/>
              <a:rect l="l" t="t" r="r" b="b"/>
              <a:pathLst>
                <a:path w="1254142" h="9168" extrusionOk="0">
                  <a:moveTo>
                    <a:pt x="0" y="0"/>
                  </a:moveTo>
                  <a:lnTo>
                    <a:pt x="125414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781;p22"/>
            <p:cNvSpPr/>
            <p:nvPr/>
          </p:nvSpPr>
          <p:spPr>
            <a:xfrm>
              <a:off x="8369159" y="4363494"/>
              <a:ext cx="186106" cy="227890"/>
            </a:xfrm>
            <a:custGeom>
              <a:avLst/>
              <a:gdLst/>
              <a:ahLst/>
              <a:cxnLst/>
              <a:rect l="l" t="t" r="r" b="b"/>
              <a:pathLst>
                <a:path w="155737" h="190703" extrusionOk="0">
                  <a:moveTo>
                    <a:pt x="79701" y="16503"/>
                  </a:moveTo>
                  <a:lnTo>
                    <a:pt x="77869" y="0"/>
                  </a:lnTo>
                  <a:lnTo>
                    <a:pt x="76037" y="16503"/>
                  </a:lnTo>
                  <a:cubicBezTo>
                    <a:pt x="71456" y="56844"/>
                    <a:pt x="40309" y="88934"/>
                    <a:pt x="0" y="95352"/>
                  </a:cubicBezTo>
                  <a:cubicBezTo>
                    <a:pt x="40309" y="101770"/>
                    <a:pt x="71456" y="133859"/>
                    <a:pt x="76037" y="174200"/>
                  </a:cubicBezTo>
                  <a:lnTo>
                    <a:pt x="77869" y="190704"/>
                  </a:lnTo>
                  <a:lnTo>
                    <a:pt x="79701" y="174200"/>
                  </a:lnTo>
                  <a:cubicBezTo>
                    <a:pt x="84281" y="133859"/>
                    <a:pt x="115429" y="101770"/>
                    <a:pt x="155737" y="95352"/>
                  </a:cubicBezTo>
                  <a:cubicBezTo>
                    <a:pt x="116345" y="89851"/>
                    <a:pt x="85198" y="57761"/>
                    <a:pt x="79701" y="165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2" name="Google Shape;782;p22"/>
          <p:cNvGrpSpPr/>
          <p:nvPr/>
        </p:nvGrpSpPr>
        <p:grpSpPr>
          <a:xfrm>
            <a:off x="8155065" y="539510"/>
            <a:ext cx="369318" cy="739889"/>
            <a:chOff x="8246118" y="539510"/>
            <a:chExt cx="369318" cy="739889"/>
          </a:xfrm>
        </p:grpSpPr>
        <p:sp>
          <p:nvSpPr>
            <p:cNvPr id="783" name="Google Shape;783;p22"/>
            <p:cNvSpPr/>
            <p:nvPr/>
          </p:nvSpPr>
          <p:spPr>
            <a:xfrm rot="8100000">
              <a:off x="8457910" y="566500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22"/>
            <p:cNvSpPr/>
            <p:nvPr/>
          </p:nvSpPr>
          <p:spPr>
            <a:xfrm rot="8100000">
              <a:off x="8457939" y="751635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p22"/>
            <p:cNvSpPr/>
            <p:nvPr/>
          </p:nvSpPr>
          <p:spPr>
            <a:xfrm rot="8100000">
              <a:off x="8273162" y="751793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22"/>
            <p:cNvSpPr/>
            <p:nvPr/>
          </p:nvSpPr>
          <p:spPr>
            <a:xfrm rot="8100000">
              <a:off x="8457967" y="936770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22"/>
            <p:cNvSpPr/>
            <p:nvPr/>
          </p:nvSpPr>
          <p:spPr>
            <a:xfrm rot="8100000">
              <a:off x="8457995" y="1121905"/>
              <a:ext cx="130397" cy="130503"/>
            </a:xfrm>
            <a:custGeom>
              <a:avLst/>
              <a:gdLst/>
              <a:ahLst/>
              <a:cxnLst/>
              <a:rect l="l" t="t" r="r" b="b"/>
              <a:pathLst>
                <a:path w="223526" h="223708" extrusionOk="0">
                  <a:moveTo>
                    <a:pt x="0" y="0"/>
                  </a:moveTo>
                  <a:lnTo>
                    <a:pt x="223527" y="0"/>
                  </a:lnTo>
                  <a:lnTo>
                    <a:pt x="223527" y="223708"/>
                  </a:lnTo>
                  <a:lnTo>
                    <a:pt x="0" y="22370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8" name="Google Shape;788;p22"/>
          <p:cNvGrpSpPr/>
          <p:nvPr/>
        </p:nvGrpSpPr>
        <p:grpSpPr>
          <a:xfrm>
            <a:off x="256513" y="1367250"/>
            <a:ext cx="194347" cy="505001"/>
            <a:chOff x="5025077" y="4050620"/>
            <a:chExt cx="272081" cy="706888"/>
          </a:xfrm>
        </p:grpSpPr>
        <p:sp>
          <p:nvSpPr>
            <p:cNvPr id="789" name="Google Shape;789;p22"/>
            <p:cNvSpPr/>
            <p:nvPr/>
          </p:nvSpPr>
          <p:spPr>
            <a:xfrm>
              <a:off x="5186310" y="4211068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22"/>
            <p:cNvSpPr/>
            <p:nvPr/>
          </p:nvSpPr>
          <p:spPr>
            <a:xfrm>
              <a:off x="5025077" y="4050620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Google Shape;791;p22"/>
            <p:cNvSpPr/>
            <p:nvPr/>
          </p:nvSpPr>
          <p:spPr>
            <a:xfrm>
              <a:off x="5025077" y="4211068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Google Shape;792;p22"/>
            <p:cNvSpPr/>
            <p:nvPr/>
          </p:nvSpPr>
          <p:spPr>
            <a:xfrm>
              <a:off x="5186310" y="4050620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0" y="110938"/>
                  </a:moveTo>
                  <a:lnTo>
                    <a:pt x="110848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p22"/>
            <p:cNvSpPr/>
            <p:nvPr/>
          </p:nvSpPr>
          <p:spPr>
            <a:xfrm>
              <a:off x="5186310" y="4486122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p22"/>
            <p:cNvSpPr/>
            <p:nvPr/>
          </p:nvSpPr>
          <p:spPr>
            <a:xfrm>
              <a:off x="5025077" y="4646570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0"/>
                  </a:moveTo>
                  <a:lnTo>
                    <a:pt x="0" y="11093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22"/>
            <p:cNvSpPr/>
            <p:nvPr/>
          </p:nvSpPr>
          <p:spPr>
            <a:xfrm>
              <a:off x="5186310" y="4646570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22"/>
            <p:cNvSpPr/>
            <p:nvPr/>
          </p:nvSpPr>
          <p:spPr>
            <a:xfrm>
              <a:off x="5025077" y="4486122"/>
              <a:ext cx="110848" cy="110938"/>
            </a:xfrm>
            <a:custGeom>
              <a:avLst/>
              <a:gdLst/>
              <a:ahLst/>
              <a:cxnLst/>
              <a:rect l="l" t="t" r="r" b="b"/>
              <a:pathLst>
                <a:path w="110848" h="110938" extrusionOk="0">
                  <a:moveTo>
                    <a:pt x="110848" y="110938"/>
                  </a:moveTo>
                  <a:lnTo>
                    <a:pt x="0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7" name="Google Shape;797;p22"/>
          <p:cNvGrpSpPr/>
          <p:nvPr/>
        </p:nvGrpSpPr>
        <p:grpSpPr>
          <a:xfrm>
            <a:off x="7325164" y="301614"/>
            <a:ext cx="624636" cy="475772"/>
            <a:chOff x="6106825" y="306089"/>
            <a:chExt cx="1035194" cy="788486"/>
          </a:xfrm>
        </p:grpSpPr>
        <p:sp>
          <p:nvSpPr>
            <p:cNvPr id="798" name="Google Shape;798;p22"/>
            <p:cNvSpPr/>
            <p:nvPr/>
          </p:nvSpPr>
          <p:spPr>
            <a:xfrm>
              <a:off x="7098047" y="1050567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22"/>
            <p:cNvSpPr/>
            <p:nvPr/>
          </p:nvSpPr>
          <p:spPr>
            <a:xfrm>
              <a:off x="6850699" y="1050567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5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7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22"/>
            <p:cNvSpPr/>
            <p:nvPr/>
          </p:nvSpPr>
          <p:spPr>
            <a:xfrm>
              <a:off x="6602436" y="1050567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p22"/>
            <p:cNvSpPr/>
            <p:nvPr/>
          </p:nvSpPr>
          <p:spPr>
            <a:xfrm>
              <a:off x="6354173" y="1050567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10077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2" name="Google Shape;802;p22"/>
            <p:cNvSpPr/>
            <p:nvPr/>
          </p:nvSpPr>
          <p:spPr>
            <a:xfrm>
              <a:off x="6106825" y="1050567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5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5"/>
                  </a:cubicBezTo>
                  <a:cubicBezTo>
                    <a:pt x="43973" y="33923"/>
                    <a:pt x="33896" y="44009"/>
                    <a:pt x="21986" y="44009"/>
                  </a:cubicBezTo>
                  <a:cubicBezTo>
                    <a:pt x="9161" y="44009"/>
                    <a:pt x="0" y="33923"/>
                    <a:pt x="0" y="220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p22"/>
            <p:cNvSpPr/>
            <p:nvPr/>
          </p:nvSpPr>
          <p:spPr>
            <a:xfrm>
              <a:off x="7098047" y="802102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22"/>
            <p:cNvSpPr/>
            <p:nvPr/>
          </p:nvSpPr>
          <p:spPr>
            <a:xfrm>
              <a:off x="6850699" y="802102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22"/>
            <p:cNvSpPr/>
            <p:nvPr/>
          </p:nvSpPr>
          <p:spPr>
            <a:xfrm>
              <a:off x="6602436" y="802102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22"/>
            <p:cNvSpPr/>
            <p:nvPr/>
          </p:nvSpPr>
          <p:spPr>
            <a:xfrm>
              <a:off x="6354173" y="802102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22"/>
            <p:cNvSpPr/>
            <p:nvPr/>
          </p:nvSpPr>
          <p:spPr>
            <a:xfrm>
              <a:off x="6106825" y="802102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22"/>
            <p:cNvSpPr/>
            <p:nvPr/>
          </p:nvSpPr>
          <p:spPr>
            <a:xfrm>
              <a:off x="7098047" y="554554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22"/>
            <p:cNvSpPr/>
            <p:nvPr/>
          </p:nvSpPr>
          <p:spPr>
            <a:xfrm>
              <a:off x="6850699" y="554554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22"/>
            <p:cNvSpPr/>
            <p:nvPr/>
          </p:nvSpPr>
          <p:spPr>
            <a:xfrm>
              <a:off x="6602436" y="554554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p22"/>
            <p:cNvSpPr/>
            <p:nvPr/>
          </p:nvSpPr>
          <p:spPr>
            <a:xfrm>
              <a:off x="6354173" y="554554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p22"/>
            <p:cNvSpPr/>
            <p:nvPr/>
          </p:nvSpPr>
          <p:spPr>
            <a:xfrm>
              <a:off x="6106825" y="554554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3092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Google Shape;813;p22"/>
            <p:cNvSpPr/>
            <p:nvPr/>
          </p:nvSpPr>
          <p:spPr>
            <a:xfrm>
              <a:off x="7098047" y="306089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4" name="Google Shape;814;p22"/>
            <p:cNvSpPr/>
            <p:nvPr/>
          </p:nvSpPr>
          <p:spPr>
            <a:xfrm>
              <a:off x="6850699" y="306089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7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7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p22"/>
            <p:cNvSpPr/>
            <p:nvPr/>
          </p:nvSpPr>
          <p:spPr>
            <a:xfrm>
              <a:off x="6602436" y="306089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22"/>
            <p:cNvSpPr/>
            <p:nvPr/>
          </p:nvSpPr>
          <p:spPr>
            <a:xfrm>
              <a:off x="6354173" y="306089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10077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22"/>
            <p:cNvSpPr/>
            <p:nvPr/>
          </p:nvSpPr>
          <p:spPr>
            <a:xfrm>
              <a:off x="6106825" y="306089"/>
              <a:ext cx="43972" cy="44008"/>
            </a:xfrm>
            <a:custGeom>
              <a:avLst/>
              <a:gdLst/>
              <a:ahLst/>
              <a:cxnLst/>
              <a:rect l="l" t="t" r="r" b="b"/>
              <a:pathLst>
                <a:path w="43972" h="44008" extrusionOk="0">
                  <a:moveTo>
                    <a:pt x="0" y="22004"/>
                  </a:moveTo>
                  <a:cubicBezTo>
                    <a:pt x="0" y="10085"/>
                    <a:pt x="10077" y="0"/>
                    <a:pt x="21986" y="0"/>
                  </a:cubicBezTo>
                  <a:cubicBezTo>
                    <a:pt x="33896" y="0"/>
                    <a:pt x="43973" y="10085"/>
                    <a:pt x="43973" y="22004"/>
                  </a:cubicBezTo>
                  <a:cubicBezTo>
                    <a:pt x="43973" y="33923"/>
                    <a:pt x="33896" y="44008"/>
                    <a:pt x="21986" y="44008"/>
                  </a:cubicBezTo>
                  <a:cubicBezTo>
                    <a:pt x="9161" y="44008"/>
                    <a:pt x="0" y="33923"/>
                    <a:pt x="0" y="220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18" name="Google Shape;818;p22"/>
          <p:cNvGrpSpPr/>
          <p:nvPr/>
        </p:nvGrpSpPr>
        <p:grpSpPr>
          <a:xfrm>
            <a:off x="-1" y="-673507"/>
            <a:ext cx="1220123" cy="1450333"/>
            <a:chOff x="-1" y="-673507"/>
            <a:chExt cx="1220123" cy="1450333"/>
          </a:xfrm>
        </p:grpSpPr>
        <p:sp>
          <p:nvSpPr>
            <p:cNvPr id="819" name="Google Shape;819;p22"/>
            <p:cNvSpPr/>
            <p:nvPr/>
          </p:nvSpPr>
          <p:spPr>
            <a:xfrm rot="-5400000">
              <a:off x="22292" y="-676657"/>
              <a:ext cx="1176000" cy="1182300"/>
            </a:xfrm>
            <a:prstGeom prst="chord">
              <a:avLst>
                <a:gd name="adj1" fmla="val 5371555"/>
                <a:gd name="adj2" fmla="val 1620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820" name="Google Shape;820;p22"/>
            <p:cNvSpPr/>
            <p:nvPr/>
          </p:nvSpPr>
          <p:spPr>
            <a:xfrm>
              <a:off x="-1" y="-443586"/>
              <a:ext cx="1220123" cy="1220412"/>
            </a:xfrm>
            <a:custGeom>
              <a:avLst/>
              <a:gdLst/>
              <a:ahLst/>
              <a:cxnLst/>
              <a:rect l="l" t="t" r="r" b="b"/>
              <a:pathLst>
                <a:path w="1594932" h="1595310" extrusionOk="0">
                  <a:moveTo>
                    <a:pt x="227193" y="1350513"/>
                  </a:moveTo>
                  <a:lnTo>
                    <a:pt x="223529" y="1350513"/>
                  </a:lnTo>
                  <a:cubicBezTo>
                    <a:pt x="228109" y="1355097"/>
                    <a:pt x="231774" y="1358764"/>
                    <a:pt x="236354" y="1363348"/>
                  </a:cubicBezTo>
                  <a:lnTo>
                    <a:pt x="236354" y="1359681"/>
                  </a:lnTo>
                  <a:lnTo>
                    <a:pt x="505688" y="1359681"/>
                  </a:lnTo>
                  <a:lnTo>
                    <a:pt x="505688" y="1540300"/>
                  </a:lnTo>
                  <a:cubicBezTo>
                    <a:pt x="508436" y="1541216"/>
                    <a:pt x="512101" y="1542133"/>
                    <a:pt x="514849" y="1543967"/>
                  </a:cubicBezTo>
                  <a:lnTo>
                    <a:pt x="514849" y="1360598"/>
                  </a:lnTo>
                  <a:lnTo>
                    <a:pt x="785099" y="1360598"/>
                  </a:lnTo>
                  <a:lnTo>
                    <a:pt x="785099" y="1595310"/>
                  </a:lnTo>
                  <a:cubicBezTo>
                    <a:pt x="787847" y="1595310"/>
                    <a:pt x="791512" y="1595310"/>
                    <a:pt x="794260" y="1595310"/>
                  </a:cubicBezTo>
                  <a:lnTo>
                    <a:pt x="794260" y="1360598"/>
                  </a:lnTo>
                  <a:lnTo>
                    <a:pt x="1064510" y="1360598"/>
                  </a:lnTo>
                  <a:lnTo>
                    <a:pt x="1064510" y="1549468"/>
                  </a:lnTo>
                  <a:cubicBezTo>
                    <a:pt x="1067258" y="1548551"/>
                    <a:pt x="1070923" y="1547634"/>
                    <a:pt x="1073671" y="1545801"/>
                  </a:cubicBezTo>
                  <a:lnTo>
                    <a:pt x="1073671" y="1359681"/>
                  </a:lnTo>
                  <a:lnTo>
                    <a:pt x="1343921" y="1359681"/>
                  </a:lnTo>
                  <a:lnTo>
                    <a:pt x="1343921" y="1377101"/>
                  </a:lnTo>
                  <a:cubicBezTo>
                    <a:pt x="1346669" y="1374351"/>
                    <a:pt x="1350334" y="1371600"/>
                    <a:pt x="1353082" y="1368849"/>
                  </a:cubicBezTo>
                  <a:lnTo>
                    <a:pt x="1353082" y="1359681"/>
                  </a:lnTo>
                  <a:lnTo>
                    <a:pt x="1362243" y="1359681"/>
                  </a:lnTo>
                  <a:cubicBezTo>
                    <a:pt x="1364991" y="1356931"/>
                    <a:pt x="1367739" y="1353263"/>
                    <a:pt x="1371404" y="1350513"/>
                  </a:cubicBezTo>
                  <a:lnTo>
                    <a:pt x="1353082" y="1350513"/>
                  </a:lnTo>
                  <a:lnTo>
                    <a:pt x="1353082" y="1080043"/>
                  </a:lnTo>
                  <a:lnTo>
                    <a:pt x="1542715" y="1080043"/>
                  </a:lnTo>
                  <a:cubicBezTo>
                    <a:pt x="1543631" y="1077293"/>
                    <a:pt x="1545463" y="1073626"/>
                    <a:pt x="1546379" y="1070875"/>
                  </a:cubicBezTo>
                  <a:lnTo>
                    <a:pt x="1353998" y="1070875"/>
                  </a:lnTo>
                  <a:lnTo>
                    <a:pt x="1353998" y="801322"/>
                  </a:lnTo>
                  <a:lnTo>
                    <a:pt x="1594933" y="801322"/>
                  </a:lnTo>
                  <a:cubicBezTo>
                    <a:pt x="1594933" y="800406"/>
                    <a:pt x="1594933" y="799489"/>
                    <a:pt x="1594933" y="797655"/>
                  </a:cubicBezTo>
                  <a:cubicBezTo>
                    <a:pt x="1594933" y="795821"/>
                    <a:pt x="1594933" y="793988"/>
                    <a:pt x="1594933" y="792154"/>
                  </a:cubicBezTo>
                  <a:lnTo>
                    <a:pt x="1353998" y="792154"/>
                  </a:lnTo>
                  <a:lnTo>
                    <a:pt x="1353998" y="521685"/>
                  </a:lnTo>
                  <a:lnTo>
                    <a:pt x="1545463" y="521685"/>
                  </a:lnTo>
                  <a:cubicBezTo>
                    <a:pt x="1544547" y="518934"/>
                    <a:pt x="1543631" y="515267"/>
                    <a:pt x="1541799" y="512516"/>
                  </a:cubicBezTo>
                  <a:lnTo>
                    <a:pt x="1353082" y="512516"/>
                  </a:lnTo>
                  <a:lnTo>
                    <a:pt x="1353082" y="242047"/>
                  </a:lnTo>
                  <a:lnTo>
                    <a:pt x="1368656" y="242047"/>
                  </a:lnTo>
                  <a:cubicBezTo>
                    <a:pt x="1365907" y="239296"/>
                    <a:pt x="1363159" y="235629"/>
                    <a:pt x="1359495" y="232879"/>
                  </a:cubicBezTo>
                  <a:lnTo>
                    <a:pt x="1353082" y="232879"/>
                  </a:lnTo>
                  <a:lnTo>
                    <a:pt x="1353082" y="226461"/>
                  </a:lnTo>
                  <a:cubicBezTo>
                    <a:pt x="1350334" y="223710"/>
                    <a:pt x="1346669" y="220960"/>
                    <a:pt x="1343921" y="218209"/>
                  </a:cubicBezTo>
                  <a:lnTo>
                    <a:pt x="1343921" y="233795"/>
                  </a:lnTo>
                  <a:lnTo>
                    <a:pt x="1073671" y="233795"/>
                  </a:lnTo>
                  <a:lnTo>
                    <a:pt x="1073671" y="50426"/>
                  </a:lnTo>
                  <a:cubicBezTo>
                    <a:pt x="1070923" y="49510"/>
                    <a:pt x="1067258" y="48593"/>
                    <a:pt x="1064510" y="46759"/>
                  </a:cubicBezTo>
                  <a:lnTo>
                    <a:pt x="1064510" y="232879"/>
                  </a:lnTo>
                  <a:lnTo>
                    <a:pt x="794260" y="232879"/>
                  </a:lnTo>
                  <a:lnTo>
                    <a:pt x="794260" y="0"/>
                  </a:lnTo>
                  <a:cubicBezTo>
                    <a:pt x="791512" y="0"/>
                    <a:pt x="787847" y="0"/>
                    <a:pt x="785099" y="0"/>
                  </a:cubicBezTo>
                  <a:lnTo>
                    <a:pt x="785099" y="232879"/>
                  </a:lnTo>
                  <a:lnTo>
                    <a:pt x="514849" y="232879"/>
                  </a:lnTo>
                  <a:lnTo>
                    <a:pt x="514849" y="51343"/>
                  </a:lnTo>
                  <a:cubicBezTo>
                    <a:pt x="512101" y="52260"/>
                    <a:pt x="508436" y="53177"/>
                    <a:pt x="505688" y="55011"/>
                  </a:cubicBezTo>
                  <a:lnTo>
                    <a:pt x="505688" y="232879"/>
                  </a:lnTo>
                  <a:lnTo>
                    <a:pt x="235438" y="232879"/>
                  </a:lnTo>
                  <a:lnTo>
                    <a:pt x="235438" y="231962"/>
                  </a:lnTo>
                  <a:cubicBezTo>
                    <a:pt x="231774" y="235629"/>
                    <a:pt x="229025" y="239296"/>
                    <a:pt x="225361" y="242047"/>
                  </a:cubicBezTo>
                  <a:lnTo>
                    <a:pt x="226277" y="242047"/>
                  </a:lnTo>
                  <a:lnTo>
                    <a:pt x="226277" y="512516"/>
                  </a:lnTo>
                  <a:lnTo>
                    <a:pt x="52218" y="512516"/>
                  </a:lnTo>
                  <a:cubicBezTo>
                    <a:pt x="51302" y="515267"/>
                    <a:pt x="49470" y="518934"/>
                    <a:pt x="48553" y="521685"/>
                  </a:cubicBezTo>
                  <a:lnTo>
                    <a:pt x="226277" y="521685"/>
                  </a:lnTo>
                  <a:lnTo>
                    <a:pt x="226277" y="792154"/>
                  </a:lnTo>
                  <a:lnTo>
                    <a:pt x="0" y="792154"/>
                  </a:lnTo>
                  <a:cubicBezTo>
                    <a:pt x="0" y="793988"/>
                    <a:pt x="0" y="795821"/>
                    <a:pt x="0" y="797655"/>
                  </a:cubicBezTo>
                  <a:cubicBezTo>
                    <a:pt x="0" y="798572"/>
                    <a:pt x="0" y="799489"/>
                    <a:pt x="0" y="801322"/>
                  </a:cubicBezTo>
                  <a:lnTo>
                    <a:pt x="226277" y="801322"/>
                  </a:lnTo>
                  <a:lnTo>
                    <a:pt x="226277" y="1071792"/>
                  </a:lnTo>
                  <a:lnTo>
                    <a:pt x="47637" y="1071792"/>
                  </a:lnTo>
                  <a:cubicBezTo>
                    <a:pt x="48553" y="1074542"/>
                    <a:pt x="49470" y="1078210"/>
                    <a:pt x="51302" y="1080960"/>
                  </a:cubicBezTo>
                  <a:lnTo>
                    <a:pt x="226277" y="1080960"/>
                  </a:lnTo>
                  <a:lnTo>
                    <a:pt x="226277" y="1350513"/>
                  </a:lnTo>
                  <a:close/>
                  <a:moveTo>
                    <a:pt x="1073671" y="242964"/>
                  </a:moveTo>
                  <a:lnTo>
                    <a:pt x="1343921" y="242964"/>
                  </a:lnTo>
                  <a:lnTo>
                    <a:pt x="1343921" y="513433"/>
                  </a:lnTo>
                  <a:lnTo>
                    <a:pt x="1073671" y="513433"/>
                  </a:lnTo>
                  <a:lnTo>
                    <a:pt x="1073671" y="242964"/>
                  </a:lnTo>
                  <a:close/>
                  <a:moveTo>
                    <a:pt x="1073671" y="521685"/>
                  </a:moveTo>
                  <a:lnTo>
                    <a:pt x="1343921" y="521685"/>
                  </a:lnTo>
                  <a:lnTo>
                    <a:pt x="1343921" y="792154"/>
                  </a:lnTo>
                  <a:lnTo>
                    <a:pt x="1073671" y="792154"/>
                  </a:lnTo>
                  <a:lnTo>
                    <a:pt x="1073671" y="521685"/>
                  </a:lnTo>
                  <a:close/>
                  <a:moveTo>
                    <a:pt x="1073671" y="801322"/>
                  </a:moveTo>
                  <a:lnTo>
                    <a:pt x="1343921" y="801322"/>
                  </a:lnTo>
                  <a:lnTo>
                    <a:pt x="1343921" y="1071792"/>
                  </a:lnTo>
                  <a:lnTo>
                    <a:pt x="1073671" y="1071792"/>
                  </a:lnTo>
                  <a:lnTo>
                    <a:pt x="1073671" y="801322"/>
                  </a:lnTo>
                  <a:close/>
                  <a:moveTo>
                    <a:pt x="1073671" y="1080960"/>
                  </a:moveTo>
                  <a:lnTo>
                    <a:pt x="1343921" y="1080960"/>
                  </a:lnTo>
                  <a:lnTo>
                    <a:pt x="1343921" y="1351429"/>
                  </a:lnTo>
                  <a:lnTo>
                    <a:pt x="1073671" y="1351429"/>
                  </a:lnTo>
                  <a:lnTo>
                    <a:pt x="1073671" y="1080960"/>
                  </a:lnTo>
                  <a:close/>
                  <a:moveTo>
                    <a:pt x="794260" y="242964"/>
                  </a:moveTo>
                  <a:lnTo>
                    <a:pt x="1064510" y="242964"/>
                  </a:lnTo>
                  <a:lnTo>
                    <a:pt x="1064510" y="513433"/>
                  </a:lnTo>
                  <a:lnTo>
                    <a:pt x="794260" y="513433"/>
                  </a:lnTo>
                  <a:lnTo>
                    <a:pt x="794260" y="242964"/>
                  </a:lnTo>
                  <a:close/>
                  <a:moveTo>
                    <a:pt x="794260" y="521685"/>
                  </a:moveTo>
                  <a:lnTo>
                    <a:pt x="1064510" y="521685"/>
                  </a:lnTo>
                  <a:lnTo>
                    <a:pt x="1064510" y="792154"/>
                  </a:lnTo>
                  <a:lnTo>
                    <a:pt x="794260" y="792154"/>
                  </a:lnTo>
                  <a:lnTo>
                    <a:pt x="794260" y="521685"/>
                  </a:lnTo>
                  <a:close/>
                  <a:moveTo>
                    <a:pt x="794260" y="801322"/>
                  </a:moveTo>
                  <a:lnTo>
                    <a:pt x="1064510" y="801322"/>
                  </a:lnTo>
                  <a:lnTo>
                    <a:pt x="1064510" y="1071792"/>
                  </a:lnTo>
                  <a:lnTo>
                    <a:pt x="794260" y="1071792"/>
                  </a:lnTo>
                  <a:lnTo>
                    <a:pt x="794260" y="801322"/>
                  </a:lnTo>
                  <a:close/>
                  <a:moveTo>
                    <a:pt x="794260" y="1080960"/>
                  </a:moveTo>
                  <a:lnTo>
                    <a:pt x="1064510" y="1080960"/>
                  </a:lnTo>
                  <a:lnTo>
                    <a:pt x="1064510" y="1351429"/>
                  </a:lnTo>
                  <a:lnTo>
                    <a:pt x="794260" y="1351429"/>
                  </a:lnTo>
                  <a:lnTo>
                    <a:pt x="794260" y="1080960"/>
                  </a:lnTo>
                  <a:close/>
                  <a:moveTo>
                    <a:pt x="514849" y="242964"/>
                  </a:moveTo>
                  <a:lnTo>
                    <a:pt x="785099" y="242964"/>
                  </a:lnTo>
                  <a:lnTo>
                    <a:pt x="785099" y="513433"/>
                  </a:lnTo>
                  <a:lnTo>
                    <a:pt x="514849" y="513433"/>
                  </a:lnTo>
                  <a:lnTo>
                    <a:pt x="514849" y="242964"/>
                  </a:lnTo>
                  <a:close/>
                  <a:moveTo>
                    <a:pt x="514849" y="521685"/>
                  </a:moveTo>
                  <a:lnTo>
                    <a:pt x="785099" y="521685"/>
                  </a:lnTo>
                  <a:lnTo>
                    <a:pt x="785099" y="792154"/>
                  </a:lnTo>
                  <a:lnTo>
                    <a:pt x="514849" y="792154"/>
                  </a:lnTo>
                  <a:lnTo>
                    <a:pt x="514849" y="521685"/>
                  </a:lnTo>
                  <a:close/>
                  <a:moveTo>
                    <a:pt x="514849" y="801322"/>
                  </a:moveTo>
                  <a:lnTo>
                    <a:pt x="785099" y="801322"/>
                  </a:lnTo>
                  <a:lnTo>
                    <a:pt x="785099" y="1071792"/>
                  </a:lnTo>
                  <a:lnTo>
                    <a:pt x="514849" y="1071792"/>
                  </a:lnTo>
                  <a:lnTo>
                    <a:pt x="514849" y="801322"/>
                  </a:lnTo>
                  <a:close/>
                  <a:moveTo>
                    <a:pt x="514849" y="1080960"/>
                  </a:moveTo>
                  <a:lnTo>
                    <a:pt x="785099" y="1080960"/>
                  </a:lnTo>
                  <a:lnTo>
                    <a:pt x="785099" y="1351429"/>
                  </a:lnTo>
                  <a:lnTo>
                    <a:pt x="514849" y="1351429"/>
                  </a:lnTo>
                  <a:lnTo>
                    <a:pt x="514849" y="1080960"/>
                  </a:lnTo>
                  <a:close/>
                  <a:moveTo>
                    <a:pt x="236354" y="242964"/>
                  </a:moveTo>
                  <a:lnTo>
                    <a:pt x="505688" y="242964"/>
                  </a:lnTo>
                  <a:lnTo>
                    <a:pt x="505688" y="513433"/>
                  </a:lnTo>
                  <a:lnTo>
                    <a:pt x="235438" y="513433"/>
                  </a:lnTo>
                  <a:lnTo>
                    <a:pt x="235438" y="242964"/>
                  </a:lnTo>
                  <a:close/>
                  <a:moveTo>
                    <a:pt x="236354" y="521685"/>
                  </a:moveTo>
                  <a:lnTo>
                    <a:pt x="505688" y="521685"/>
                  </a:lnTo>
                  <a:lnTo>
                    <a:pt x="505688" y="792154"/>
                  </a:lnTo>
                  <a:lnTo>
                    <a:pt x="235438" y="792154"/>
                  </a:lnTo>
                  <a:lnTo>
                    <a:pt x="235438" y="521685"/>
                  </a:lnTo>
                  <a:close/>
                  <a:moveTo>
                    <a:pt x="236354" y="801322"/>
                  </a:moveTo>
                  <a:lnTo>
                    <a:pt x="505688" y="801322"/>
                  </a:lnTo>
                  <a:lnTo>
                    <a:pt x="505688" y="1071792"/>
                  </a:lnTo>
                  <a:lnTo>
                    <a:pt x="235438" y="1071792"/>
                  </a:lnTo>
                  <a:lnTo>
                    <a:pt x="235438" y="801322"/>
                  </a:lnTo>
                  <a:close/>
                  <a:moveTo>
                    <a:pt x="236354" y="1080960"/>
                  </a:moveTo>
                  <a:lnTo>
                    <a:pt x="505688" y="1080960"/>
                  </a:lnTo>
                  <a:lnTo>
                    <a:pt x="505688" y="1351429"/>
                  </a:lnTo>
                  <a:lnTo>
                    <a:pt x="235438" y="1351429"/>
                  </a:lnTo>
                  <a:lnTo>
                    <a:pt x="235438" y="1080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miko"/>
              <a:buChar char="●"/>
              <a:defRPr sz="12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miko"/>
              <a:buChar char="○"/>
              <a:defRPr sz="12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miko"/>
              <a:buChar char="■"/>
              <a:defRPr sz="12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miko"/>
              <a:buChar char="●"/>
              <a:defRPr sz="12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miko"/>
              <a:buChar char="○"/>
              <a:defRPr sz="12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miko"/>
              <a:buChar char="■"/>
              <a:defRPr sz="12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miko"/>
              <a:buChar char="●"/>
              <a:defRPr sz="12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miko"/>
              <a:buChar char="○"/>
              <a:defRPr sz="12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miko"/>
              <a:buChar char="■"/>
              <a:defRPr sz="1200">
                <a:solidFill>
                  <a:schemeClr val="dk1"/>
                </a:solidFill>
                <a:latin typeface="Amiko"/>
                <a:ea typeface="Amiko"/>
                <a:cs typeface="Amiko"/>
                <a:sym typeface="Amik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60" r:id="rId8"/>
    <p:sldLayoutId id="2147483668" r:id="rId9"/>
    <p:sldLayoutId id="2147483669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3" name="Google Shape;863;p27"/>
          <p:cNvGrpSpPr/>
          <p:nvPr/>
        </p:nvGrpSpPr>
        <p:grpSpPr>
          <a:xfrm rot="10800000">
            <a:off x="4939958" y="900215"/>
            <a:ext cx="1922241" cy="946787"/>
            <a:chOff x="4392967" y="5434139"/>
            <a:chExt cx="1807467" cy="890256"/>
          </a:xfrm>
        </p:grpSpPr>
        <p:sp>
          <p:nvSpPr>
            <p:cNvPr id="864" name="Google Shape;864;p27"/>
            <p:cNvSpPr/>
            <p:nvPr/>
          </p:nvSpPr>
          <p:spPr>
            <a:xfrm>
              <a:off x="4392967" y="5434139"/>
              <a:ext cx="993053" cy="890256"/>
            </a:xfrm>
            <a:custGeom>
              <a:avLst/>
              <a:gdLst/>
              <a:ahLst/>
              <a:cxnLst/>
              <a:rect l="l" t="t" r="r" b="b"/>
              <a:pathLst>
                <a:path w="993053" h="890256" extrusionOk="0">
                  <a:moveTo>
                    <a:pt x="0" y="0"/>
                  </a:moveTo>
                  <a:lnTo>
                    <a:pt x="993054" y="0"/>
                  </a:lnTo>
                  <a:lnTo>
                    <a:pt x="993054" y="890256"/>
                  </a:lnTo>
                  <a:lnTo>
                    <a:pt x="0" y="89025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27"/>
            <p:cNvSpPr/>
            <p:nvPr/>
          </p:nvSpPr>
          <p:spPr>
            <a:xfrm>
              <a:off x="5386020" y="5434139"/>
              <a:ext cx="814414" cy="890256"/>
            </a:xfrm>
            <a:custGeom>
              <a:avLst/>
              <a:gdLst/>
              <a:ahLst/>
              <a:cxnLst/>
              <a:rect l="l" t="t" r="r" b="b"/>
              <a:pathLst>
                <a:path w="814414" h="890256" extrusionOk="0">
                  <a:moveTo>
                    <a:pt x="0" y="0"/>
                  </a:moveTo>
                  <a:lnTo>
                    <a:pt x="0" y="890256"/>
                  </a:lnTo>
                  <a:lnTo>
                    <a:pt x="237270" y="890256"/>
                  </a:lnTo>
                  <a:cubicBezTo>
                    <a:pt x="556074" y="890256"/>
                    <a:pt x="814414" y="631706"/>
                    <a:pt x="814414" y="312644"/>
                  </a:cubicBezTo>
                  <a:lnTo>
                    <a:pt x="81441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66" name="Google Shape;866;p27"/>
          <p:cNvSpPr txBox="1">
            <a:spLocks noGrp="1"/>
          </p:cNvSpPr>
          <p:nvPr>
            <p:ph type="ctrTitle"/>
          </p:nvPr>
        </p:nvSpPr>
        <p:spPr>
          <a:xfrm>
            <a:off x="1057200" y="480897"/>
            <a:ext cx="4010100" cy="305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The Role of Computer Graphics </a:t>
            </a:r>
            <a:r>
              <a:rPr lang="en-US" sz="4000" dirty="0" smtClean="0"/>
              <a:t>in </a:t>
            </a:r>
            <a:r>
              <a:rPr lang="en-US" sz="4400" b="0" dirty="0" smtClean="0">
                <a:solidFill>
                  <a:schemeClr val="accent1"/>
                </a:solidFill>
              </a:rPr>
              <a:t>Robotics</a:t>
            </a:r>
            <a:endParaRPr lang="en-US" sz="4400" dirty="0"/>
          </a:p>
        </p:txBody>
      </p:sp>
      <p:sp>
        <p:nvSpPr>
          <p:cNvPr id="25" name="Google Shape;869;p27">
            <a:extLst>
              <a:ext uri="{FF2B5EF4-FFF2-40B4-BE49-F238E27FC236}">
                <a16:creationId xmlns:a16="http://schemas.microsoft.com/office/drawing/2014/main" id="{20CD0F18-3109-4FF6-9BE6-2949091FE738}"/>
              </a:ext>
            </a:extLst>
          </p:cNvPr>
          <p:cNvSpPr/>
          <p:nvPr/>
        </p:nvSpPr>
        <p:spPr>
          <a:xfrm>
            <a:off x="4703055" y="3539097"/>
            <a:ext cx="983774" cy="985310"/>
          </a:xfrm>
          <a:custGeom>
            <a:avLst/>
            <a:gdLst/>
            <a:ahLst/>
            <a:cxnLst/>
            <a:rect l="l" t="t" r="r" b="b"/>
            <a:pathLst>
              <a:path w="1222079" h="1223987" extrusionOk="0">
                <a:moveTo>
                  <a:pt x="1222079" y="611535"/>
                </a:moveTo>
                <a:lnTo>
                  <a:pt x="1023285" y="658295"/>
                </a:lnTo>
                <a:lnTo>
                  <a:pt x="1207422" y="748146"/>
                </a:lnTo>
                <a:lnTo>
                  <a:pt x="1002215" y="749062"/>
                </a:lnTo>
                <a:lnTo>
                  <a:pt x="1161617" y="877420"/>
                </a:lnTo>
                <a:lnTo>
                  <a:pt x="961906" y="832495"/>
                </a:lnTo>
                <a:lnTo>
                  <a:pt x="1089244" y="993860"/>
                </a:lnTo>
                <a:lnTo>
                  <a:pt x="904192" y="904926"/>
                </a:lnTo>
                <a:lnTo>
                  <a:pt x="992138" y="1090129"/>
                </a:lnTo>
                <a:lnTo>
                  <a:pt x="831820" y="963604"/>
                </a:lnTo>
                <a:lnTo>
                  <a:pt x="876709" y="1163476"/>
                </a:lnTo>
                <a:lnTo>
                  <a:pt x="748455" y="1003945"/>
                </a:lnTo>
                <a:lnTo>
                  <a:pt x="746623" y="1208402"/>
                </a:lnTo>
                <a:lnTo>
                  <a:pt x="657761" y="1024116"/>
                </a:lnTo>
                <a:lnTo>
                  <a:pt x="611039" y="1223988"/>
                </a:lnTo>
                <a:lnTo>
                  <a:pt x="564319" y="1024116"/>
                </a:lnTo>
                <a:lnTo>
                  <a:pt x="475457" y="1208402"/>
                </a:lnTo>
                <a:lnTo>
                  <a:pt x="474540" y="1003945"/>
                </a:lnTo>
                <a:lnTo>
                  <a:pt x="345370" y="1163476"/>
                </a:lnTo>
                <a:lnTo>
                  <a:pt x="390259" y="963604"/>
                </a:lnTo>
                <a:lnTo>
                  <a:pt x="229941" y="1090129"/>
                </a:lnTo>
                <a:lnTo>
                  <a:pt x="317887" y="904926"/>
                </a:lnTo>
                <a:lnTo>
                  <a:pt x="132835" y="993860"/>
                </a:lnTo>
                <a:lnTo>
                  <a:pt x="260173" y="832495"/>
                </a:lnTo>
                <a:lnTo>
                  <a:pt x="60463" y="877420"/>
                </a:lnTo>
                <a:lnTo>
                  <a:pt x="219864" y="749062"/>
                </a:lnTo>
                <a:lnTo>
                  <a:pt x="14658" y="748146"/>
                </a:lnTo>
                <a:lnTo>
                  <a:pt x="198794" y="658295"/>
                </a:lnTo>
                <a:lnTo>
                  <a:pt x="0" y="611535"/>
                </a:lnTo>
                <a:lnTo>
                  <a:pt x="198794" y="565693"/>
                </a:lnTo>
                <a:lnTo>
                  <a:pt x="14658" y="475842"/>
                </a:lnTo>
                <a:lnTo>
                  <a:pt x="219864" y="474926"/>
                </a:lnTo>
                <a:lnTo>
                  <a:pt x="60463" y="346567"/>
                </a:lnTo>
                <a:lnTo>
                  <a:pt x="260173" y="391493"/>
                </a:lnTo>
                <a:lnTo>
                  <a:pt x="132835" y="230128"/>
                </a:lnTo>
                <a:lnTo>
                  <a:pt x="317887" y="318145"/>
                </a:lnTo>
                <a:lnTo>
                  <a:pt x="229941" y="133859"/>
                </a:lnTo>
                <a:lnTo>
                  <a:pt x="390259" y="260384"/>
                </a:lnTo>
                <a:lnTo>
                  <a:pt x="345370" y="60512"/>
                </a:lnTo>
                <a:lnTo>
                  <a:pt x="474540" y="220043"/>
                </a:lnTo>
                <a:lnTo>
                  <a:pt x="475457" y="15586"/>
                </a:lnTo>
                <a:lnTo>
                  <a:pt x="564319" y="199872"/>
                </a:lnTo>
                <a:lnTo>
                  <a:pt x="611039" y="0"/>
                </a:lnTo>
                <a:lnTo>
                  <a:pt x="657761" y="199872"/>
                </a:lnTo>
                <a:lnTo>
                  <a:pt x="746623" y="15586"/>
                </a:lnTo>
                <a:lnTo>
                  <a:pt x="748455" y="220043"/>
                </a:lnTo>
                <a:lnTo>
                  <a:pt x="876709" y="60512"/>
                </a:lnTo>
                <a:lnTo>
                  <a:pt x="831820" y="260384"/>
                </a:lnTo>
                <a:lnTo>
                  <a:pt x="992138" y="133859"/>
                </a:lnTo>
                <a:lnTo>
                  <a:pt x="904192" y="319062"/>
                </a:lnTo>
                <a:lnTo>
                  <a:pt x="1089244" y="230128"/>
                </a:lnTo>
                <a:lnTo>
                  <a:pt x="961906" y="391493"/>
                </a:lnTo>
                <a:lnTo>
                  <a:pt x="1161617" y="346567"/>
                </a:lnTo>
                <a:lnTo>
                  <a:pt x="1002215" y="474926"/>
                </a:lnTo>
                <a:lnTo>
                  <a:pt x="1207422" y="475842"/>
                </a:lnTo>
                <a:lnTo>
                  <a:pt x="1023285" y="565693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58" r="12758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6" grpId="0"/>
      <p:bldP spid="2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52;p41">
            <a:extLst>
              <a:ext uri="{FF2B5EF4-FFF2-40B4-BE49-F238E27FC236}">
                <a16:creationId xmlns:a16="http://schemas.microsoft.com/office/drawing/2014/main" id="{0A7FBE83-0BC4-4066-AB07-7530891778B0}"/>
              </a:ext>
            </a:extLst>
          </p:cNvPr>
          <p:cNvSpPr txBox="1">
            <a:spLocks/>
          </p:cNvSpPr>
          <p:nvPr/>
        </p:nvSpPr>
        <p:spPr>
          <a:xfrm>
            <a:off x="261576" y="146038"/>
            <a:ext cx="6060024" cy="10932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Sketchfab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" name="Google Shape;917;p31">
            <a:extLst>
              <a:ext uri="{FF2B5EF4-FFF2-40B4-BE49-F238E27FC236}">
                <a16:creationId xmlns:a16="http://schemas.microsoft.com/office/drawing/2014/main" id="{8E27522F-F40C-4D82-87BF-DBFF73322022}"/>
              </a:ext>
            </a:extLst>
          </p:cNvPr>
          <p:cNvGrpSpPr/>
          <p:nvPr/>
        </p:nvGrpSpPr>
        <p:grpSpPr>
          <a:xfrm>
            <a:off x="-698951" y="3848843"/>
            <a:ext cx="1397902" cy="1294657"/>
            <a:chOff x="-88891" y="1183021"/>
            <a:chExt cx="1397902" cy="1294657"/>
          </a:xfrm>
        </p:grpSpPr>
        <p:sp>
          <p:nvSpPr>
            <p:cNvPr id="9" name="Google Shape;918;p31">
              <a:extLst>
                <a:ext uri="{FF2B5EF4-FFF2-40B4-BE49-F238E27FC236}">
                  <a16:creationId xmlns:a16="http://schemas.microsoft.com/office/drawing/2014/main" id="{E0CAB9A7-E993-4DE1-A884-16087BFC43CD}"/>
                </a:ext>
              </a:extLst>
            </p:cNvPr>
            <p:cNvSpPr/>
            <p:nvPr/>
          </p:nvSpPr>
          <p:spPr>
            <a:xfrm rot="10800000">
              <a:off x="-88891" y="1295378"/>
              <a:ext cx="1176000" cy="1182300"/>
            </a:xfrm>
            <a:prstGeom prst="chord">
              <a:avLst>
                <a:gd name="adj1" fmla="val 5371555"/>
                <a:gd name="adj2" fmla="val 1620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" name="Google Shape;919;p31">
              <a:extLst>
                <a:ext uri="{FF2B5EF4-FFF2-40B4-BE49-F238E27FC236}">
                  <a16:creationId xmlns:a16="http://schemas.microsoft.com/office/drawing/2014/main" id="{68E8E9D5-8619-4AA7-ABC2-404216903F36}"/>
                </a:ext>
              </a:extLst>
            </p:cNvPr>
            <p:cNvSpPr/>
            <p:nvPr/>
          </p:nvSpPr>
          <p:spPr>
            <a:xfrm rot="-5400000">
              <a:off x="88743" y="1182877"/>
              <a:ext cx="1220123" cy="1220412"/>
            </a:xfrm>
            <a:custGeom>
              <a:avLst/>
              <a:gdLst/>
              <a:ahLst/>
              <a:cxnLst/>
              <a:rect l="l" t="t" r="r" b="b"/>
              <a:pathLst>
                <a:path w="1594932" h="1595310" extrusionOk="0">
                  <a:moveTo>
                    <a:pt x="227193" y="1350513"/>
                  </a:moveTo>
                  <a:lnTo>
                    <a:pt x="223529" y="1350513"/>
                  </a:lnTo>
                  <a:cubicBezTo>
                    <a:pt x="228109" y="1355097"/>
                    <a:pt x="231774" y="1358764"/>
                    <a:pt x="236354" y="1363348"/>
                  </a:cubicBezTo>
                  <a:lnTo>
                    <a:pt x="236354" y="1359681"/>
                  </a:lnTo>
                  <a:lnTo>
                    <a:pt x="505688" y="1359681"/>
                  </a:lnTo>
                  <a:lnTo>
                    <a:pt x="505688" y="1540300"/>
                  </a:lnTo>
                  <a:cubicBezTo>
                    <a:pt x="508436" y="1541216"/>
                    <a:pt x="512101" y="1542133"/>
                    <a:pt x="514849" y="1543967"/>
                  </a:cubicBezTo>
                  <a:lnTo>
                    <a:pt x="514849" y="1360598"/>
                  </a:lnTo>
                  <a:lnTo>
                    <a:pt x="785099" y="1360598"/>
                  </a:lnTo>
                  <a:lnTo>
                    <a:pt x="785099" y="1595310"/>
                  </a:lnTo>
                  <a:cubicBezTo>
                    <a:pt x="787847" y="1595310"/>
                    <a:pt x="791512" y="1595310"/>
                    <a:pt x="794260" y="1595310"/>
                  </a:cubicBezTo>
                  <a:lnTo>
                    <a:pt x="794260" y="1360598"/>
                  </a:lnTo>
                  <a:lnTo>
                    <a:pt x="1064510" y="1360598"/>
                  </a:lnTo>
                  <a:lnTo>
                    <a:pt x="1064510" y="1549468"/>
                  </a:lnTo>
                  <a:cubicBezTo>
                    <a:pt x="1067258" y="1548551"/>
                    <a:pt x="1070923" y="1547634"/>
                    <a:pt x="1073671" y="1545801"/>
                  </a:cubicBezTo>
                  <a:lnTo>
                    <a:pt x="1073671" y="1359681"/>
                  </a:lnTo>
                  <a:lnTo>
                    <a:pt x="1343921" y="1359681"/>
                  </a:lnTo>
                  <a:lnTo>
                    <a:pt x="1343921" y="1377101"/>
                  </a:lnTo>
                  <a:cubicBezTo>
                    <a:pt x="1346669" y="1374351"/>
                    <a:pt x="1350334" y="1371600"/>
                    <a:pt x="1353082" y="1368849"/>
                  </a:cubicBezTo>
                  <a:lnTo>
                    <a:pt x="1353082" y="1359681"/>
                  </a:lnTo>
                  <a:lnTo>
                    <a:pt x="1362243" y="1359681"/>
                  </a:lnTo>
                  <a:cubicBezTo>
                    <a:pt x="1364991" y="1356931"/>
                    <a:pt x="1367739" y="1353263"/>
                    <a:pt x="1371404" y="1350513"/>
                  </a:cubicBezTo>
                  <a:lnTo>
                    <a:pt x="1353082" y="1350513"/>
                  </a:lnTo>
                  <a:lnTo>
                    <a:pt x="1353082" y="1080043"/>
                  </a:lnTo>
                  <a:lnTo>
                    <a:pt x="1542715" y="1080043"/>
                  </a:lnTo>
                  <a:cubicBezTo>
                    <a:pt x="1543631" y="1077293"/>
                    <a:pt x="1545463" y="1073626"/>
                    <a:pt x="1546379" y="1070875"/>
                  </a:cubicBezTo>
                  <a:lnTo>
                    <a:pt x="1353998" y="1070875"/>
                  </a:lnTo>
                  <a:lnTo>
                    <a:pt x="1353998" y="801322"/>
                  </a:lnTo>
                  <a:lnTo>
                    <a:pt x="1594933" y="801322"/>
                  </a:lnTo>
                  <a:cubicBezTo>
                    <a:pt x="1594933" y="800406"/>
                    <a:pt x="1594933" y="799489"/>
                    <a:pt x="1594933" y="797655"/>
                  </a:cubicBezTo>
                  <a:cubicBezTo>
                    <a:pt x="1594933" y="795821"/>
                    <a:pt x="1594933" y="793988"/>
                    <a:pt x="1594933" y="792154"/>
                  </a:cubicBezTo>
                  <a:lnTo>
                    <a:pt x="1353998" y="792154"/>
                  </a:lnTo>
                  <a:lnTo>
                    <a:pt x="1353998" y="521685"/>
                  </a:lnTo>
                  <a:lnTo>
                    <a:pt x="1545463" y="521685"/>
                  </a:lnTo>
                  <a:cubicBezTo>
                    <a:pt x="1544547" y="518934"/>
                    <a:pt x="1543631" y="515267"/>
                    <a:pt x="1541799" y="512516"/>
                  </a:cubicBezTo>
                  <a:lnTo>
                    <a:pt x="1353082" y="512516"/>
                  </a:lnTo>
                  <a:lnTo>
                    <a:pt x="1353082" y="242047"/>
                  </a:lnTo>
                  <a:lnTo>
                    <a:pt x="1368656" y="242047"/>
                  </a:lnTo>
                  <a:cubicBezTo>
                    <a:pt x="1365907" y="239296"/>
                    <a:pt x="1363159" y="235629"/>
                    <a:pt x="1359495" y="232879"/>
                  </a:cubicBezTo>
                  <a:lnTo>
                    <a:pt x="1353082" y="232879"/>
                  </a:lnTo>
                  <a:lnTo>
                    <a:pt x="1353082" y="226461"/>
                  </a:lnTo>
                  <a:cubicBezTo>
                    <a:pt x="1350334" y="223710"/>
                    <a:pt x="1346669" y="220960"/>
                    <a:pt x="1343921" y="218209"/>
                  </a:cubicBezTo>
                  <a:lnTo>
                    <a:pt x="1343921" y="233795"/>
                  </a:lnTo>
                  <a:lnTo>
                    <a:pt x="1073671" y="233795"/>
                  </a:lnTo>
                  <a:lnTo>
                    <a:pt x="1073671" y="50426"/>
                  </a:lnTo>
                  <a:cubicBezTo>
                    <a:pt x="1070923" y="49510"/>
                    <a:pt x="1067258" y="48593"/>
                    <a:pt x="1064510" y="46759"/>
                  </a:cubicBezTo>
                  <a:lnTo>
                    <a:pt x="1064510" y="232879"/>
                  </a:lnTo>
                  <a:lnTo>
                    <a:pt x="794260" y="232879"/>
                  </a:lnTo>
                  <a:lnTo>
                    <a:pt x="794260" y="0"/>
                  </a:lnTo>
                  <a:cubicBezTo>
                    <a:pt x="791512" y="0"/>
                    <a:pt x="787847" y="0"/>
                    <a:pt x="785099" y="0"/>
                  </a:cubicBezTo>
                  <a:lnTo>
                    <a:pt x="785099" y="232879"/>
                  </a:lnTo>
                  <a:lnTo>
                    <a:pt x="514849" y="232879"/>
                  </a:lnTo>
                  <a:lnTo>
                    <a:pt x="514849" y="51343"/>
                  </a:lnTo>
                  <a:cubicBezTo>
                    <a:pt x="512101" y="52260"/>
                    <a:pt x="508436" y="53177"/>
                    <a:pt x="505688" y="55011"/>
                  </a:cubicBezTo>
                  <a:lnTo>
                    <a:pt x="505688" y="232879"/>
                  </a:lnTo>
                  <a:lnTo>
                    <a:pt x="235438" y="232879"/>
                  </a:lnTo>
                  <a:lnTo>
                    <a:pt x="235438" y="231962"/>
                  </a:lnTo>
                  <a:cubicBezTo>
                    <a:pt x="231774" y="235629"/>
                    <a:pt x="229025" y="239296"/>
                    <a:pt x="225361" y="242047"/>
                  </a:cubicBezTo>
                  <a:lnTo>
                    <a:pt x="226277" y="242047"/>
                  </a:lnTo>
                  <a:lnTo>
                    <a:pt x="226277" y="512516"/>
                  </a:lnTo>
                  <a:lnTo>
                    <a:pt x="52218" y="512516"/>
                  </a:lnTo>
                  <a:cubicBezTo>
                    <a:pt x="51302" y="515267"/>
                    <a:pt x="49470" y="518934"/>
                    <a:pt x="48553" y="521685"/>
                  </a:cubicBezTo>
                  <a:lnTo>
                    <a:pt x="226277" y="521685"/>
                  </a:lnTo>
                  <a:lnTo>
                    <a:pt x="226277" y="792154"/>
                  </a:lnTo>
                  <a:lnTo>
                    <a:pt x="0" y="792154"/>
                  </a:lnTo>
                  <a:cubicBezTo>
                    <a:pt x="0" y="793988"/>
                    <a:pt x="0" y="795821"/>
                    <a:pt x="0" y="797655"/>
                  </a:cubicBezTo>
                  <a:cubicBezTo>
                    <a:pt x="0" y="798572"/>
                    <a:pt x="0" y="799489"/>
                    <a:pt x="0" y="801322"/>
                  </a:cubicBezTo>
                  <a:lnTo>
                    <a:pt x="226277" y="801322"/>
                  </a:lnTo>
                  <a:lnTo>
                    <a:pt x="226277" y="1071792"/>
                  </a:lnTo>
                  <a:lnTo>
                    <a:pt x="47637" y="1071792"/>
                  </a:lnTo>
                  <a:cubicBezTo>
                    <a:pt x="48553" y="1074542"/>
                    <a:pt x="49470" y="1078210"/>
                    <a:pt x="51302" y="1080960"/>
                  </a:cubicBezTo>
                  <a:lnTo>
                    <a:pt x="226277" y="1080960"/>
                  </a:lnTo>
                  <a:lnTo>
                    <a:pt x="226277" y="1350513"/>
                  </a:lnTo>
                  <a:close/>
                  <a:moveTo>
                    <a:pt x="1073671" y="242964"/>
                  </a:moveTo>
                  <a:lnTo>
                    <a:pt x="1343921" y="242964"/>
                  </a:lnTo>
                  <a:lnTo>
                    <a:pt x="1343921" y="513433"/>
                  </a:lnTo>
                  <a:lnTo>
                    <a:pt x="1073671" y="513433"/>
                  </a:lnTo>
                  <a:lnTo>
                    <a:pt x="1073671" y="242964"/>
                  </a:lnTo>
                  <a:close/>
                  <a:moveTo>
                    <a:pt x="1073671" y="521685"/>
                  </a:moveTo>
                  <a:lnTo>
                    <a:pt x="1343921" y="521685"/>
                  </a:lnTo>
                  <a:lnTo>
                    <a:pt x="1343921" y="792154"/>
                  </a:lnTo>
                  <a:lnTo>
                    <a:pt x="1073671" y="792154"/>
                  </a:lnTo>
                  <a:lnTo>
                    <a:pt x="1073671" y="521685"/>
                  </a:lnTo>
                  <a:close/>
                  <a:moveTo>
                    <a:pt x="1073671" y="801322"/>
                  </a:moveTo>
                  <a:lnTo>
                    <a:pt x="1343921" y="801322"/>
                  </a:lnTo>
                  <a:lnTo>
                    <a:pt x="1343921" y="1071792"/>
                  </a:lnTo>
                  <a:lnTo>
                    <a:pt x="1073671" y="1071792"/>
                  </a:lnTo>
                  <a:lnTo>
                    <a:pt x="1073671" y="801322"/>
                  </a:lnTo>
                  <a:close/>
                  <a:moveTo>
                    <a:pt x="1073671" y="1080960"/>
                  </a:moveTo>
                  <a:lnTo>
                    <a:pt x="1343921" y="1080960"/>
                  </a:lnTo>
                  <a:lnTo>
                    <a:pt x="1343921" y="1351429"/>
                  </a:lnTo>
                  <a:lnTo>
                    <a:pt x="1073671" y="1351429"/>
                  </a:lnTo>
                  <a:lnTo>
                    <a:pt x="1073671" y="1080960"/>
                  </a:lnTo>
                  <a:close/>
                  <a:moveTo>
                    <a:pt x="794260" y="242964"/>
                  </a:moveTo>
                  <a:lnTo>
                    <a:pt x="1064510" y="242964"/>
                  </a:lnTo>
                  <a:lnTo>
                    <a:pt x="1064510" y="513433"/>
                  </a:lnTo>
                  <a:lnTo>
                    <a:pt x="794260" y="513433"/>
                  </a:lnTo>
                  <a:lnTo>
                    <a:pt x="794260" y="242964"/>
                  </a:lnTo>
                  <a:close/>
                  <a:moveTo>
                    <a:pt x="794260" y="521685"/>
                  </a:moveTo>
                  <a:lnTo>
                    <a:pt x="1064510" y="521685"/>
                  </a:lnTo>
                  <a:lnTo>
                    <a:pt x="1064510" y="792154"/>
                  </a:lnTo>
                  <a:lnTo>
                    <a:pt x="794260" y="792154"/>
                  </a:lnTo>
                  <a:lnTo>
                    <a:pt x="794260" y="521685"/>
                  </a:lnTo>
                  <a:close/>
                  <a:moveTo>
                    <a:pt x="794260" y="801322"/>
                  </a:moveTo>
                  <a:lnTo>
                    <a:pt x="1064510" y="801322"/>
                  </a:lnTo>
                  <a:lnTo>
                    <a:pt x="1064510" y="1071792"/>
                  </a:lnTo>
                  <a:lnTo>
                    <a:pt x="794260" y="1071792"/>
                  </a:lnTo>
                  <a:lnTo>
                    <a:pt x="794260" y="801322"/>
                  </a:lnTo>
                  <a:close/>
                  <a:moveTo>
                    <a:pt x="794260" y="1080960"/>
                  </a:moveTo>
                  <a:lnTo>
                    <a:pt x="1064510" y="1080960"/>
                  </a:lnTo>
                  <a:lnTo>
                    <a:pt x="1064510" y="1351429"/>
                  </a:lnTo>
                  <a:lnTo>
                    <a:pt x="794260" y="1351429"/>
                  </a:lnTo>
                  <a:lnTo>
                    <a:pt x="794260" y="1080960"/>
                  </a:lnTo>
                  <a:close/>
                  <a:moveTo>
                    <a:pt x="514849" y="242964"/>
                  </a:moveTo>
                  <a:lnTo>
                    <a:pt x="785099" y="242964"/>
                  </a:lnTo>
                  <a:lnTo>
                    <a:pt x="785099" y="513433"/>
                  </a:lnTo>
                  <a:lnTo>
                    <a:pt x="514849" y="513433"/>
                  </a:lnTo>
                  <a:lnTo>
                    <a:pt x="514849" y="242964"/>
                  </a:lnTo>
                  <a:close/>
                  <a:moveTo>
                    <a:pt x="514849" y="521685"/>
                  </a:moveTo>
                  <a:lnTo>
                    <a:pt x="785099" y="521685"/>
                  </a:lnTo>
                  <a:lnTo>
                    <a:pt x="785099" y="792154"/>
                  </a:lnTo>
                  <a:lnTo>
                    <a:pt x="514849" y="792154"/>
                  </a:lnTo>
                  <a:lnTo>
                    <a:pt x="514849" y="521685"/>
                  </a:lnTo>
                  <a:close/>
                  <a:moveTo>
                    <a:pt x="514849" y="801322"/>
                  </a:moveTo>
                  <a:lnTo>
                    <a:pt x="785099" y="801322"/>
                  </a:lnTo>
                  <a:lnTo>
                    <a:pt x="785099" y="1071792"/>
                  </a:lnTo>
                  <a:lnTo>
                    <a:pt x="514849" y="1071792"/>
                  </a:lnTo>
                  <a:lnTo>
                    <a:pt x="514849" y="801322"/>
                  </a:lnTo>
                  <a:close/>
                  <a:moveTo>
                    <a:pt x="514849" y="1080960"/>
                  </a:moveTo>
                  <a:lnTo>
                    <a:pt x="785099" y="1080960"/>
                  </a:lnTo>
                  <a:lnTo>
                    <a:pt x="785099" y="1351429"/>
                  </a:lnTo>
                  <a:lnTo>
                    <a:pt x="514849" y="1351429"/>
                  </a:lnTo>
                  <a:lnTo>
                    <a:pt x="514849" y="1080960"/>
                  </a:lnTo>
                  <a:close/>
                  <a:moveTo>
                    <a:pt x="236354" y="242964"/>
                  </a:moveTo>
                  <a:lnTo>
                    <a:pt x="505688" y="242964"/>
                  </a:lnTo>
                  <a:lnTo>
                    <a:pt x="505688" y="513433"/>
                  </a:lnTo>
                  <a:lnTo>
                    <a:pt x="235438" y="513433"/>
                  </a:lnTo>
                  <a:lnTo>
                    <a:pt x="235438" y="242964"/>
                  </a:lnTo>
                  <a:close/>
                  <a:moveTo>
                    <a:pt x="236354" y="521685"/>
                  </a:moveTo>
                  <a:lnTo>
                    <a:pt x="505688" y="521685"/>
                  </a:lnTo>
                  <a:lnTo>
                    <a:pt x="505688" y="792154"/>
                  </a:lnTo>
                  <a:lnTo>
                    <a:pt x="235438" y="792154"/>
                  </a:lnTo>
                  <a:lnTo>
                    <a:pt x="235438" y="521685"/>
                  </a:lnTo>
                  <a:close/>
                  <a:moveTo>
                    <a:pt x="236354" y="801322"/>
                  </a:moveTo>
                  <a:lnTo>
                    <a:pt x="505688" y="801322"/>
                  </a:lnTo>
                  <a:lnTo>
                    <a:pt x="505688" y="1071792"/>
                  </a:lnTo>
                  <a:lnTo>
                    <a:pt x="235438" y="1071792"/>
                  </a:lnTo>
                  <a:lnTo>
                    <a:pt x="235438" y="801322"/>
                  </a:lnTo>
                  <a:close/>
                  <a:moveTo>
                    <a:pt x="236354" y="1080960"/>
                  </a:moveTo>
                  <a:lnTo>
                    <a:pt x="505688" y="1080960"/>
                  </a:lnTo>
                  <a:lnTo>
                    <a:pt x="505688" y="1351429"/>
                  </a:lnTo>
                  <a:lnTo>
                    <a:pt x="235438" y="1351429"/>
                  </a:lnTo>
                  <a:lnTo>
                    <a:pt x="235438" y="1080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" name="Google Shape;869;p27">
            <a:extLst>
              <a:ext uri="{FF2B5EF4-FFF2-40B4-BE49-F238E27FC236}">
                <a16:creationId xmlns:a16="http://schemas.microsoft.com/office/drawing/2014/main" id="{2FEE0A61-424F-4F78-9426-8F8D8070064F}"/>
              </a:ext>
            </a:extLst>
          </p:cNvPr>
          <p:cNvSpPr/>
          <p:nvPr/>
        </p:nvSpPr>
        <p:spPr>
          <a:xfrm>
            <a:off x="8623396" y="-20879"/>
            <a:ext cx="983774" cy="985310"/>
          </a:xfrm>
          <a:custGeom>
            <a:avLst/>
            <a:gdLst/>
            <a:ahLst/>
            <a:cxnLst/>
            <a:rect l="l" t="t" r="r" b="b"/>
            <a:pathLst>
              <a:path w="1222079" h="1223987" extrusionOk="0">
                <a:moveTo>
                  <a:pt x="1222079" y="611535"/>
                </a:moveTo>
                <a:lnTo>
                  <a:pt x="1023285" y="658295"/>
                </a:lnTo>
                <a:lnTo>
                  <a:pt x="1207422" y="748146"/>
                </a:lnTo>
                <a:lnTo>
                  <a:pt x="1002215" y="749062"/>
                </a:lnTo>
                <a:lnTo>
                  <a:pt x="1161617" y="877420"/>
                </a:lnTo>
                <a:lnTo>
                  <a:pt x="961906" y="832495"/>
                </a:lnTo>
                <a:lnTo>
                  <a:pt x="1089244" y="993860"/>
                </a:lnTo>
                <a:lnTo>
                  <a:pt x="904192" y="904926"/>
                </a:lnTo>
                <a:lnTo>
                  <a:pt x="992138" y="1090129"/>
                </a:lnTo>
                <a:lnTo>
                  <a:pt x="831820" y="963604"/>
                </a:lnTo>
                <a:lnTo>
                  <a:pt x="876709" y="1163476"/>
                </a:lnTo>
                <a:lnTo>
                  <a:pt x="748455" y="1003945"/>
                </a:lnTo>
                <a:lnTo>
                  <a:pt x="746623" y="1208402"/>
                </a:lnTo>
                <a:lnTo>
                  <a:pt x="657761" y="1024116"/>
                </a:lnTo>
                <a:lnTo>
                  <a:pt x="611039" y="1223988"/>
                </a:lnTo>
                <a:lnTo>
                  <a:pt x="564319" y="1024116"/>
                </a:lnTo>
                <a:lnTo>
                  <a:pt x="475457" y="1208402"/>
                </a:lnTo>
                <a:lnTo>
                  <a:pt x="474540" y="1003945"/>
                </a:lnTo>
                <a:lnTo>
                  <a:pt x="345370" y="1163476"/>
                </a:lnTo>
                <a:lnTo>
                  <a:pt x="390259" y="963604"/>
                </a:lnTo>
                <a:lnTo>
                  <a:pt x="229941" y="1090129"/>
                </a:lnTo>
                <a:lnTo>
                  <a:pt x="317887" y="904926"/>
                </a:lnTo>
                <a:lnTo>
                  <a:pt x="132835" y="993860"/>
                </a:lnTo>
                <a:lnTo>
                  <a:pt x="260173" y="832495"/>
                </a:lnTo>
                <a:lnTo>
                  <a:pt x="60463" y="877420"/>
                </a:lnTo>
                <a:lnTo>
                  <a:pt x="219864" y="749062"/>
                </a:lnTo>
                <a:lnTo>
                  <a:pt x="14658" y="748146"/>
                </a:lnTo>
                <a:lnTo>
                  <a:pt x="198794" y="658295"/>
                </a:lnTo>
                <a:lnTo>
                  <a:pt x="0" y="611535"/>
                </a:lnTo>
                <a:lnTo>
                  <a:pt x="198794" y="565693"/>
                </a:lnTo>
                <a:lnTo>
                  <a:pt x="14658" y="475842"/>
                </a:lnTo>
                <a:lnTo>
                  <a:pt x="219864" y="474926"/>
                </a:lnTo>
                <a:lnTo>
                  <a:pt x="60463" y="346567"/>
                </a:lnTo>
                <a:lnTo>
                  <a:pt x="260173" y="391493"/>
                </a:lnTo>
                <a:lnTo>
                  <a:pt x="132835" y="230128"/>
                </a:lnTo>
                <a:lnTo>
                  <a:pt x="317887" y="318145"/>
                </a:lnTo>
                <a:lnTo>
                  <a:pt x="229941" y="133859"/>
                </a:lnTo>
                <a:lnTo>
                  <a:pt x="390259" y="260384"/>
                </a:lnTo>
                <a:lnTo>
                  <a:pt x="345370" y="60512"/>
                </a:lnTo>
                <a:lnTo>
                  <a:pt x="474540" y="220043"/>
                </a:lnTo>
                <a:lnTo>
                  <a:pt x="475457" y="15586"/>
                </a:lnTo>
                <a:lnTo>
                  <a:pt x="564319" y="199872"/>
                </a:lnTo>
                <a:lnTo>
                  <a:pt x="611039" y="0"/>
                </a:lnTo>
                <a:lnTo>
                  <a:pt x="657761" y="199872"/>
                </a:lnTo>
                <a:lnTo>
                  <a:pt x="746623" y="15586"/>
                </a:lnTo>
                <a:lnTo>
                  <a:pt x="748455" y="220043"/>
                </a:lnTo>
                <a:lnTo>
                  <a:pt x="876709" y="60512"/>
                </a:lnTo>
                <a:lnTo>
                  <a:pt x="831820" y="260384"/>
                </a:lnTo>
                <a:lnTo>
                  <a:pt x="992138" y="133859"/>
                </a:lnTo>
                <a:lnTo>
                  <a:pt x="904192" y="319062"/>
                </a:lnTo>
                <a:lnTo>
                  <a:pt x="1089244" y="230128"/>
                </a:lnTo>
                <a:lnTo>
                  <a:pt x="961906" y="391493"/>
                </a:lnTo>
                <a:lnTo>
                  <a:pt x="1161617" y="346567"/>
                </a:lnTo>
                <a:lnTo>
                  <a:pt x="1002215" y="474926"/>
                </a:lnTo>
                <a:lnTo>
                  <a:pt x="1207422" y="475842"/>
                </a:lnTo>
                <a:lnTo>
                  <a:pt x="1023285" y="565693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E0074CE8-FE68-4613-8B4D-310580097069}"/>
              </a:ext>
            </a:extLst>
          </p:cNvPr>
          <p:cNvSpPr txBox="1">
            <a:spLocks/>
          </p:cNvSpPr>
          <p:nvPr/>
        </p:nvSpPr>
        <p:spPr>
          <a:xfrm>
            <a:off x="8428575" y="4763976"/>
            <a:ext cx="389642" cy="24525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accent3">
                    <a:lumMod val="65000"/>
                  </a:schemeClr>
                </a:solidFill>
              </a:rPr>
              <a:t>9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50042" y="795154"/>
            <a:ext cx="25960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 of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Sketchfab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008" y="1490593"/>
            <a:ext cx="4551209" cy="2038844"/>
          </a:xfrm>
          <a:prstGeom prst="rect">
            <a:avLst/>
          </a:prstGeom>
        </p:spPr>
      </p:pic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429564" y="1380178"/>
            <a:ext cx="3725876" cy="2492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Provides Ready-made Models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 can find lots of ready 3D robot parts like wheels, sensors, and robot arms  no need to make them from scratch.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3D Viewer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 can view 3D models directly on our mobile or computer without installing anything.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Marketplace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 can sell your own 3D models if we want.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1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AR/VR Ready</a:t>
            </a: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 can view models in Augmented Reality (AR) or Virtual Reality (VR) devices for a real-world experience.</a:t>
            </a:r>
          </a:p>
        </p:txBody>
      </p:sp>
    </p:spTree>
    <p:extLst>
      <p:ext uri="{BB962C8B-B14F-4D97-AF65-F5344CB8AC3E}">
        <p14:creationId xmlns:p14="http://schemas.microsoft.com/office/powerpoint/2010/main" val="3544274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52;p41">
            <a:extLst>
              <a:ext uri="{FF2B5EF4-FFF2-40B4-BE49-F238E27FC236}">
                <a16:creationId xmlns:a16="http://schemas.microsoft.com/office/drawing/2014/main" id="{0A7FBE83-0BC4-4066-AB07-7530891778B0}"/>
              </a:ext>
            </a:extLst>
          </p:cNvPr>
          <p:cNvSpPr txBox="1">
            <a:spLocks/>
          </p:cNvSpPr>
          <p:nvPr/>
        </p:nvSpPr>
        <p:spPr>
          <a:xfrm>
            <a:off x="1065809" y="417811"/>
            <a:ext cx="6060024" cy="10932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" name="Google Shape;917;p31">
            <a:extLst>
              <a:ext uri="{FF2B5EF4-FFF2-40B4-BE49-F238E27FC236}">
                <a16:creationId xmlns:a16="http://schemas.microsoft.com/office/drawing/2014/main" id="{8E27522F-F40C-4D82-87BF-DBFF73322022}"/>
              </a:ext>
            </a:extLst>
          </p:cNvPr>
          <p:cNvGrpSpPr/>
          <p:nvPr/>
        </p:nvGrpSpPr>
        <p:grpSpPr>
          <a:xfrm>
            <a:off x="-698951" y="3848843"/>
            <a:ext cx="1397902" cy="1294657"/>
            <a:chOff x="-88891" y="1183021"/>
            <a:chExt cx="1397902" cy="1294657"/>
          </a:xfrm>
        </p:grpSpPr>
        <p:sp>
          <p:nvSpPr>
            <p:cNvPr id="9" name="Google Shape;918;p31">
              <a:extLst>
                <a:ext uri="{FF2B5EF4-FFF2-40B4-BE49-F238E27FC236}">
                  <a16:creationId xmlns:a16="http://schemas.microsoft.com/office/drawing/2014/main" id="{E0CAB9A7-E993-4DE1-A884-16087BFC43CD}"/>
                </a:ext>
              </a:extLst>
            </p:cNvPr>
            <p:cNvSpPr/>
            <p:nvPr/>
          </p:nvSpPr>
          <p:spPr>
            <a:xfrm rot="10800000">
              <a:off x="-88891" y="1295378"/>
              <a:ext cx="1176000" cy="1182300"/>
            </a:xfrm>
            <a:prstGeom prst="chord">
              <a:avLst>
                <a:gd name="adj1" fmla="val 5371555"/>
                <a:gd name="adj2" fmla="val 1620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" name="Google Shape;919;p31">
              <a:extLst>
                <a:ext uri="{FF2B5EF4-FFF2-40B4-BE49-F238E27FC236}">
                  <a16:creationId xmlns:a16="http://schemas.microsoft.com/office/drawing/2014/main" id="{68E8E9D5-8619-4AA7-ABC2-404216903F36}"/>
                </a:ext>
              </a:extLst>
            </p:cNvPr>
            <p:cNvSpPr/>
            <p:nvPr/>
          </p:nvSpPr>
          <p:spPr>
            <a:xfrm rot="-5400000">
              <a:off x="88743" y="1182877"/>
              <a:ext cx="1220123" cy="1220412"/>
            </a:xfrm>
            <a:custGeom>
              <a:avLst/>
              <a:gdLst/>
              <a:ahLst/>
              <a:cxnLst/>
              <a:rect l="l" t="t" r="r" b="b"/>
              <a:pathLst>
                <a:path w="1594932" h="1595310" extrusionOk="0">
                  <a:moveTo>
                    <a:pt x="227193" y="1350513"/>
                  </a:moveTo>
                  <a:lnTo>
                    <a:pt x="223529" y="1350513"/>
                  </a:lnTo>
                  <a:cubicBezTo>
                    <a:pt x="228109" y="1355097"/>
                    <a:pt x="231774" y="1358764"/>
                    <a:pt x="236354" y="1363348"/>
                  </a:cubicBezTo>
                  <a:lnTo>
                    <a:pt x="236354" y="1359681"/>
                  </a:lnTo>
                  <a:lnTo>
                    <a:pt x="505688" y="1359681"/>
                  </a:lnTo>
                  <a:lnTo>
                    <a:pt x="505688" y="1540300"/>
                  </a:lnTo>
                  <a:cubicBezTo>
                    <a:pt x="508436" y="1541216"/>
                    <a:pt x="512101" y="1542133"/>
                    <a:pt x="514849" y="1543967"/>
                  </a:cubicBezTo>
                  <a:lnTo>
                    <a:pt x="514849" y="1360598"/>
                  </a:lnTo>
                  <a:lnTo>
                    <a:pt x="785099" y="1360598"/>
                  </a:lnTo>
                  <a:lnTo>
                    <a:pt x="785099" y="1595310"/>
                  </a:lnTo>
                  <a:cubicBezTo>
                    <a:pt x="787847" y="1595310"/>
                    <a:pt x="791512" y="1595310"/>
                    <a:pt x="794260" y="1595310"/>
                  </a:cubicBezTo>
                  <a:lnTo>
                    <a:pt x="794260" y="1360598"/>
                  </a:lnTo>
                  <a:lnTo>
                    <a:pt x="1064510" y="1360598"/>
                  </a:lnTo>
                  <a:lnTo>
                    <a:pt x="1064510" y="1549468"/>
                  </a:lnTo>
                  <a:cubicBezTo>
                    <a:pt x="1067258" y="1548551"/>
                    <a:pt x="1070923" y="1547634"/>
                    <a:pt x="1073671" y="1545801"/>
                  </a:cubicBezTo>
                  <a:lnTo>
                    <a:pt x="1073671" y="1359681"/>
                  </a:lnTo>
                  <a:lnTo>
                    <a:pt x="1343921" y="1359681"/>
                  </a:lnTo>
                  <a:lnTo>
                    <a:pt x="1343921" y="1377101"/>
                  </a:lnTo>
                  <a:cubicBezTo>
                    <a:pt x="1346669" y="1374351"/>
                    <a:pt x="1350334" y="1371600"/>
                    <a:pt x="1353082" y="1368849"/>
                  </a:cubicBezTo>
                  <a:lnTo>
                    <a:pt x="1353082" y="1359681"/>
                  </a:lnTo>
                  <a:lnTo>
                    <a:pt x="1362243" y="1359681"/>
                  </a:lnTo>
                  <a:cubicBezTo>
                    <a:pt x="1364991" y="1356931"/>
                    <a:pt x="1367739" y="1353263"/>
                    <a:pt x="1371404" y="1350513"/>
                  </a:cubicBezTo>
                  <a:lnTo>
                    <a:pt x="1353082" y="1350513"/>
                  </a:lnTo>
                  <a:lnTo>
                    <a:pt x="1353082" y="1080043"/>
                  </a:lnTo>
                  <a:lnTo>
                    <a:pt x="1542715" y="1080043"/>
                  </a:lnTo>
                  <a:cubicBezTo>
                    <a:pt x="1543631" y="1077293"/>
                    <a:pt x="1545463" y="1073626"/>
                    <a:pt x="1546379" y="1070875"/>
                  </a:cubicBezTo>
                  <a:lnTo>
                    <a:pt x="1353998" y="1070875"/>
                  </a:lnTo>
                  <a:lnTo>
                    <a:pt x="1353998" y="801322"/>
                  </a:lnTo>
                  <a:lnTo>
                    <a:pt x="1594933" y="801322"/>
                  </a:lnTo>
                  <a:cubicBezTo>
                    <a:pt x="1594933" y="800406"/>
                    <a:pt x="1594933" y="799489"/>
                    <a:pt x="1594933" y="797655"/>
                  </a:cubicBezTo>
                  <a:cubicBezTo>
                    <a:pt x="1594933" y="795821"/>
                    <a:pt x="1594933" y="793988"/>
                    <a:pt x="1594933" y="792154"/>
                  </a:cubicBezTo>
                  <a:lnTo>
                    <a:pt x="1353998" y="792154"/>
                  </a:lnTo>
                  <a:lnTo>
                    <a:pt x="1353998" y="521685"/>
                  </a:lnTo>
                  <a:lnTo>
                    <a:pt x="1545463" y="521685"/>
                  </a:lnTo>
                  <a:cubicBezTo>
                    <a:pt x="1544547" y="518934"/>
                    <a:pt x="1543631" y="515267"/>
                    <a:pt x="1541799" y="512516"/>
                  </a:cubicBezTo>
                  <a:lnTo>
                    <a:pt x="1353082" y="512516"/>
                  </a:lnTo>
                  <a:lnTo>
                    <a:pt x="1353082" y="242047"/>
                  </a:lnTo>
                  <a:lnTo>
                    <a:pt x="1368656" y="242047"/>
                  </a:lnTo>
                  <a:cubicBezTo>
                    <a:pt x="1365907" y="239296"/>
                    <a:pt x="1363159" y="235629"/>
                    <a:pt x="1359495" y="232879"/>
                  </a:cubicBezTo>
                  <a:lnTo>
                    <a:pt x="1353082" y="232879"/>
                  </a:lnTo>
                  <a:lnTo>
                    <a:pt x="1353082" y="226461"/>
                  </a:lnTo>
                  <a:cubicBezTo>
                    <a:pt x="1350334" y="223710"/>
                    <a:pt x="1346669" y="220960"/>
                    <a:pt x="1343921" y="218209"/>
                  </a:cubicBezTo>
                  <a:lnTo>
                    <a:pt x="1343921" y="233795"/>
                  </a:lnTo>
                  <a:lnTo>
                    <a:pt x="1073671" y="233795"/>
                  </a:lnTo>
                  <a:lnTo>
                    <a:pt x="1073671" y="50426"/>
                  </a:lnTo>
                  <a:cubicBezTo>
                    <a:pt x="1070923" y="49510"/>
                    <a:pt x="1067258" y="48593"/>
                    <a:pt x="1064510" y="46759"/>
                  </a:cubicBezTo>
                  <a:lnTo>
                    <a:pt x="1064510" y="232879"/>
                  </a:lnTo>
                  <a:lnTo>
                    <a:pt x="794260" y="232879"/>
                  </a:lnTo>
                  <a:lnTo>
                    <a:pt x="794260" y="0"/>
                  </a:lnTo>
                  <a:cubicBezTo>
                    <a:pt x="791512" y="0"/>
                    <a:pt x="787847" y="0"/>
                    <a:pt x="785099" y="0"/>
                  </a:cubicBezTo>
                  <a:lnTo>
                    <a:pt x="785099" y="232879"/>
                  </a:lnTo>
                  <a:lnTo>
                    <a:pt x="514849" y="232879"/>
                  </a:lnTo>
                  <a:lnTo>
                    <a:pt x="514849" y="51343"/>
                  </a:lnTo>
                  <a:cubicBezTo>
                    <a:pt x="512101" y="52260"/>
                    <a:pt x="508436" y="53177"/>
                    <a:pt x="505688" y="55011"/>
                  </a:cubicBezTo>
                  <a:lnTo>
                    <a:pt x="505688" y="232879"/>
                  </a:lnTo>
                  <a:lnTo>
                    <a:pt x="235438" y="232879"/>
                  </a:lnTo>
                  <a:lnTo>
                    <a:pt x="235438" y="231962"/>
                  </a:lnTo>
                  <a:cubicBezTo>
                    <a:pt x="231774" y="235629"/>
                    <a:pt x="229025" y="239296"/>
                    <a:pt x="225361" y="242047"/>
                  </a:cubicBezTo>
                  <a:lnTo>
                    <a:pt x="226277" y="242047"/>
                  </a:lnTo>
                  <a:lnTo>
                    <a:pt x="226277" y="512516"/>
                  </a:lnTo>
                  <a:lnTo>
                    <a:pt x="52218" y="512516"/>
                  </a:lnTo>
                  <a:cubicBezTo>
                    <a:pt x="51302" y="515267"/>
                    <a:pt x="49470" y="518934"/>
                    <a:pt x="48553" y="521685"/>
                  </a:cubicBezTo>
                  <a:lnTo>
                    <a:pt x="226277" y="521685"/>
                  </a:lnTo>
                  <a:lnTo>
                    <a:pt x="226277" y="792154"/>
                  </a:lnTo>
                  <a:lnTo>
                    <a:pt x="0" y="792154"/>
                  </a:lnTo>
                  <a:cubicBezTo>
                    <a:pt x="0" y="793988"/>
                    <a:pt x="0" y="795821"/>
                    <a:pt x="0" y="797655"/>
                  </a:cubicBezTo>
                  <a:cubicBezTo>
                    <a:pt x="0" y="798572"/>
                    <a:pt x="0" y="799489"/>
                    <a:pt x="0" y="801322"/>
                  </a:cubicBezTo>
                  <a:lnTo>
                    <a:pt x="226277" y="801322"/>
                  </a:lnTo>
                  <a:lnTo>
                    <a:pt x="226277" y="1071792"/>
                  </a:lnTo>
                  <a:lnTo>
                    <a:pt x="47637" y="1071792"/>
                  </a:lnTo>
                  <a:cubicBezTo>
                    <a:pt x="48553" y="1074542"/>
                    <a:pt x="49470" y="1078210"/>
                    <a:pt x="51302" y="1080960"/>
                  </a:cubicBezTo>
                  <a:lnTo>
                    <a:pt x="226277" y="1080960"/>
                  </a:lnTo>
                  <a:lnTo>
                    <a:pt x="226277" y="1350513"/>
                  </a:lnTo>
                  <a:close/>
                  <a:moveTo>
                    <a:pt x="1073671" y="242964"/>
                  </a:moveTo>
                  <a:lnTo>
                    <a:pt x="1343921" y="242964"/>
                  </a:lnTo>
                  <a:lnTo>
                    <a:pt x="1343921" y="513433"/>
                  </a:lnTo>
                  <a:lnTo>
                    <a:pt x="1073671" y="513433"/>
                  </a:lnTo>
                  <a:lnTo>
                    <a:pt x="1073671" y="242964"/>
                  </a:lnTo>
                  <a:close/>
                  <a:moveTo>
                    <a:pt x="1073671" y="521685"/>
                  </a:moveTo>
                  <a:lnTo>
                    <a:pt x="1343921" y="521685"/>
                  </a:lnTo>
                  <a:lnTo>
                    <a:pt x="1343921" y="792154"/>
                  </a:lnTo>
                  <a:lnTo>
                    <a:pt x="1073671" y="792154"/>
                  </a:lnTo>
                  <a:lnTo>
                    <a:pt x="1073671" y="521685"/>
                  </a:lnTo>
                  <a:close/>
                  <a:moveTo>
                    <a:pt x="1073671" y="801322"/>
                  </a:moveTo>
                  <a:lnTo>
                    <a:pt x="1343921" y="801322"/>
                  </a:lnTo>
                  <a:lnTo>
                    <a:pt x="1343921" y="1071792"/>
                  </a:lnTo>
                  <a:lnTo>
                    <a:pt x="1073671" y="1071792"/>
                  </a:lnTo>
                  <a:lnTo>
                    <a:pt x="1073671" y="801322"/>
                  </a:lnTo>
                  <a:close/>
                  <a:moveTo>
                    <a:pt x="1073671" y="1080960"/>
                  </a:moveTo>
                  <a:lnTo>
                    <a:pt x="1343921" y="1080960"/>
                  </a:lnTo>
                  <a:lnTo>
                    <a:pt x="1343921" y="1351429"/>
                  </a:lnTo>
                  <a:lnTo>
                    <a:pt x="1073671" y="1351429"/>
                  </a:lnTo>
                  <a:lnTo>
                    <a:pt x="1073671" y="1080960"/>
                  </a:lnTo>
                  <a:close/>
                  <a:moveTo>
                    <a:pt x="794260" y="242964"/>
                  </a:moveTo>
                  <a:lnTo>
                    <a:pt x="1064510" y="242964"/>
                  </a:lnTo>
                  <a:lnTo>
                    <a:pt x="1064510" y="513433"/>
                  </a:lnTo>
                  <a:lnTo>
                    <a:pt x="794260" y="513433"/>
                  </a:lnTo>
                  <a:lnTo>
                    <a:pt x="794260" y="242964"/>
                  </a:lnTo>
                  <a:close/>
                  <a:moveTo>
                    <a:pt x="794260" y="521685"/>
                  </a:moveTo>
                  <a:lnTo>
                    <a:pt x="1064510" y="521685"/>
                  </a:lnTo>
                  <a:lnTo>
                    <a:pt x="1064510" y="792154"/>
                  </a:lnTo>
                  <a:lnTo>
                    <a:pt x="794260" y="792154"/>
                  </a:lnTo>
                  <a:lnTo>
                    <a:pt x="794260" y="521685"/>
                  </a:lnTo>
                  <a:close/>
                  <a:moveTo>
                    <a:pt x="794260" y="801322"/>
                  </a:moveTo>
                  <a:lnTo>
                    <a:pt x="1064510" y="801322"/>
                  </a:lnTo>
                  <a:lnTo>
                    <a:pt x="1064510" y="1071792"/>
                  </a:lnTo>
                  <a:lnTo>
                    <a:pt x="794260" y="1071792"/>
                  </a:lnTo>
                  <a:lnTo>
                    <a:pt x="794260" y="801322"/>
                  </a:lnTo>
                  <a:close/>
                  <a:moveTo>
                    <a:pt x="794260" y="1080960"/>
                  </a:moveTo>
                  <a:lnTo>
                    <a:pt x="1064510" y="1080960"/>
                  </a:lnTo>
                  <a:lnTo>
                    <a:pt x="1064510" y="1351429"/>
                  </a:lnTo>
                  <a:lnTo>
                    <a:pt x="794260" y="1351429"/>
                  </a:lnTo>
                  <a:lnTo>
                    <a:pt x="794260" y="1080960"/>
                  </a:lnTo>
                  <a:close/>
                  <a:moveTo>
                    <a:pt x="514849" y="242964"/>
                  </a:moveTo>
                  <a:lnTo>
                    <a:pt x="785099" y="242964"/>
                  </a:lnTo>
                  <a:lnTo>
                    <a:pt x="785099" y="513433"/>
                  </a:lnTo>
                  <a:lnTo>
                    <a:pt x="514849" y="513433"/>
                  </a:lnTo>
                  <a:lnTo>
                    <a:pt x="514849" y="242964"/>
                  </a:lnTo>
                  <a:close/>
                  <a:moveTo>
                    <a:pt x="514849" y="521685"/>
                  </a:moveTo>
                  <a:lnTo>
                    <a:pt x="785099" y="521685"/>
                  </a:lnTo>
                  <a:lnTo>
                    <a:pt x="785099" y="792154"/>
                  </a:lnTo>
                  <a:lnTo>
                    <a:pt x="514849" y="792154"/>
                  </a:lnTo>
                  <a:lnTo>
                    <a:pt x="514849" y="521685"/>
                  </a:lnTo>
                  <a:close/>
                  <a:moveTo>
                    <a:pt x="514849" y="801322"/>
                  </a:moveTo>
                  <a:lnTo>
                    <a:pt x="785099" y="801322"/>
                  </a:lnTo>
                  <a:lnTo>
                    <a:pt x="785099" y="1071792"/>
                  </a:lnTo>
                  <a:lnTo>
                    <a:pt x="514849" y="1071792"/>
                  </a:lnTo>
                  <a:lnTo>
                    <a:pt x="514849" y="801322"/>
                  </a:lnTo>
                  <a:close/>
                  <a:moveTo>
                    <a:pt x="514849" y="1080960"/>
                  </a:moveTo>
                  <a:lnTo>
                    <a:pt x="785099" y="1080960"/>
                  </a:lnTo>
                  <a:lnTo>
                    <a:pt x="785099" y="1351429"/>
                  </a:lnTo>
                  <a:lnTo>
                    <a:pt x="514849" y="1351429"/>
                  </a:lnTo>
                  <a:lnTo>
                    <a:pt x="514849" y="1080960"/>
                  </a:lnTo>
                  <a:close/>
                  <a:moveTo>
                    <a:pt x="236354" y="242964"/>
                  </a:moveTo>
                  <a:lnTo>
                    <a:pt x="505688" y="242964"/>
                  </a:lnTo>
                  <a:lnTo>
                    <a:pt x="505688" y="513433"/>
                  </a:lnTo>
                  <a:lnTo>
                    <a:pt x="235438" y="513433"/>
                  </a:lnTo>
                  <a:lnTo>
                    <a:pt x="235438" y="242964"/>
                  </a:lnTo>
                  <a:close/>
                  <a:moveTo>
                    <a:pt x="236354" y="521685"/>
                  </a:moveTo>
                  <a:lnTo>
                    <a:pt x="505688" y="521685"/>
                  </a:lnTo>
                  <a:lnTo>
                    <a:pt x="505688" y="792154"/>
                  </a:lnTo>
                  <a:lnTo>
                    <a:pt x="235438" y="792154"/>
                  </a:lnTo>
                  <a:lnTo>
                    <a:pt x="235438" y="521685"/>
                  </a:lnTo>
                  <a:close/>
                  <a:moveTo>
                    <a:pt x="236354" y="801322"/>
                  </a:moveTo>
                  <a:lnTo>
                    <a:pt x="505688" y="801322"/>
                  </a:lnTo>
                  <a:lnTo>
                    <a:pt x="505688" y="1071792"/>
                  </a:lnTo>
                  <a:lnTo>
                    <a:pt x="235438" y="1071792"/>
                  </a:lnTo>
                  <a:lnTo>
                    <a:pt x="235438" y="801322"/>
                  </a:lnTo>
                  <a:close/>
                  <a:moveTo>
                    <a:pt x="236354" y="1080960"/>
                  </a:moveTo>
                  <a:lnTo>
                    <a:pt x="505688" y="1080960"/>
                  </a:lnTo>
                  <a:lnTo>
                    <a:pt x="505688" y="1351429"/>
                  </a:lnTo>
                  <a:lnTo>
                    <a:pt x="235438" y="1351429"/>
                  </a:lnTo>
                  <a:lnTo>
                    <a:pt x="235438" y="1080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" name="Google Shape;869;p27">
            <a:extLst>
              <a:ext uri="{FF2B5EF4-FFF2-40B4-BE49-F238E27FC236}">
                <a16:creationId xmlns:a16="http://schemas.microsoft.com/office/drawing/2014/main" id="{2FEE0A61-424F-4F78-9426-8F8D8070064F}"/>
              </a:ext>
            </a:extLst>
          </p:cNvPr>
          <p:cNvSpPr/>
          <p:nvPr/>
        </p:nvSpPr>
        <p:spPr>
          <a:xfrm>
            <a:off x="8623396" y="-20879"/>
            <a:ext cx="983774" cy="985310"/>
          </a:xfrm>
          <a:custGeom>
            <a:avLst/>
            <a:gdLst/>
            <a:ahLst/>
            <a:cxnLst/>
            <a:rect l="l" t="t" r="r" b="b"/>
            <a:pathLst>
              <a:path w="1222079" h="1223987" extrusionOk="0">
                <a:moveTo>
                  <a:pt x="1222079" y="611535"/>
                </a:moveTo>
                <a:lnTo>
                  <a:pt x="1023285" y="658295"/>
                </a:lnTo>
                <a:lnTo>
                  <a:pt x="1207422" y="748146"/>
                </a:lnTo>
                <a:lnTo>
                  <a:pt x="1002215" y="749062"/>
                </a:lnTo>
                <a:lnTo>
                  <a:pt x="1161617" y="877420"/>
                </a:lnTo>
                <a:lnTo>
                  <a:pt x="961906" y="832495"/>
                </a:lnTo>
                <a:lnTo>
                  <a:pt x="1089244" y="993860"/>
                </a:lnTo>
                <a:lnTo>
                  <a:pt x="904192" y="904926"/>
                </a:lnTo>
                <a:lnTo>
                  <a:pt x="992138" y="1090129"/>
                </a:lnTo>
                <a:lnTo>
                  <a:pt x="831820" y="963604"/>
                </a:lnTo>
                <a:lnTo>
                  <a:pt x="876709" y="1163476"/>
                </a:lnTo>
                <a:lnTo>
                  <a:pt x="748455" y="1003945"/>
                </a:lnTo>
                <a:lnTo>
                  <a:pt x="746623" y="1208402"/>
                </a:lnTo>
                <a:lnTo>
                  <a:pt x="657761" y="1024116"/>
                </a:lnTo>
                <a:lnTo>
                  <a:pt x="611039" y="1223988"/>
                </a:lnTo>
                <a:lnTo>
                  <a:pt x="564319" y="1024116"/>
                </a:lnTo>
                <a:lnTo>
                  <a:pt x="475457" y="1208402"/>
                </a:lnTo>
                <a:lnTo>
                  <a:pt x="474540" y="1003945"/>
                </a:lnTo>
                <a:lnTo>
                  <a:pt x="345370" y="1163476"/>
                </a:lnTo>
                <a:lnTo>
                  <a:pt x="390259" y="963604"/>
                </a:lnTo>
                <a:lnTo>
                  <a:pt x="229941" y="1090129"/>
                </a:lnTo>
                <a:lnTo>
                  <a:pt x="317887" y="904926"/>
                </a:lnTo>
                <a:lnTo>
                  <a:pt x="132835" y="993860"/>
                </a:lnTo>
                <a:lnTo>
                  <a:pt x="260173" y="832495"/>
                </a:lnTo>
                <a:lnTo>
                  <a:pt x="60463" y="877420"/>
                </a:lnTo>
                <a:lnTo>
                  <a:pt x="219864" y="749062"/>
                </a:lnTo>
                <a:lnTo>
                  <a:pt x="14658" y="748146"/>
                </a:lnTo>
                <a:lnTo>
                  <a:pt x="198794" y="658295"/>
                </a:lnTo>
                <a:lnTo>
                  <a:pt x="0" y="611535"/>
                </a:lnTo>
                <a:lnTo>
                  <a:pt x="198794" y="565693"/>
                </a:lnTo>
                <a:lnTo>
                  <a:pt x="14658" y="475842"/>
                </a:lnTo>
                <a:lnTo>
                  <a:pt x="219864" y="474926"/>
                </a:lnTo>
                <a:lnTo>
                  <a:pt x="60463" y="346567"/>
                </a:lnTo>
                <a:lnTo>
                  <a:pt x="260173" y="391493"/>
                </a:lnTo>
                <a:lnTo>
                  <a:pt x="132835" y="230128"/>
                </a:lnTo>
                <a:lnTo>
                  <a:pt x="317887" y="318145"/>
                </a:lnTo>
                <a:lnTo>
                  <a:pt x="229941" y="133859"/>
                </a:lnTo>
                <a:lnTo>
                  <a:pt x="390259" y="260384"/>
                </a:lnTo>
                <a:lnTo>
                  <a:pt x="345370" y="60512"/>
                </a:lnTo>
                <a:lnTo>
                  <a:pt x="474540" y="220043"/>
                </a:lnTo>
                <a:lnTo>
                  <a:pt x="475457" y="15586"/>
                </a:lnTo>
                <a:lnTo>
                  <a:pt x="564319" y="199872"/>
                </a:lnTo>
                <a:lnTo>
                  <a:pt x="611039" y="0"/>
                </a:lnTo>
                <a:lnTo>
                  <a:pt x="657761" y="199872"/>
                </a:lnTo>
                <a:lnTo>
                  <a:pt x="746623" y="15586"/>
                </a:lnTo>
                <a:lnTo>
                  <a:pt x="748455" y="220043"/>
                </a:lnTo>
                <a:lnTo>
                  <a:pt x="876709" y="60512"/>
                </a:lnTo>
                <a:lnTo>
                  <a:pt x="831820" y="260384"/>
                </a:lnTo>
                <a:lnTo>
                  <a:pt x="992138" y="133859"/>
                </a:lnTo>
                <a:lnTo>
                  <a:pt x="904192" y="319062"/>
                </a:lnTo>
                <a:lnTo>
                  <a:pt x="1089244" y="230128"/>
                </a:lnTo>
                <a:lnTo>
                  <a:pt x="961906" y="391493"/>
                </a:lnTo>
                <a:lnTo>
                  <a:pt x="1161617" y="346567"/>
                </a:lnTo>
                <a:lnTo>
                  <a:pt x="1002215" y="474926"/>
                </a:lnTo>
                <a:lnTo>
                  <a:pt x="1207422" y="475842"/>
                </a:lnTo>
                <a:lnTo>
                  <a:pt x="1023285" y="565693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E0074CE8-FE68-4613-8B4D-310580097069}"/>
              </a:ext>
            </a:extLst>
          </p:cNvPr>
          <p:cNvSpPr txBox="1">
            <a:spLocks/>
          </p:cNvSpPr>
          <p:nvPr/>
        </p:nvSpPr>
        <p:spPr>
          <a:xfrm>
            <a:off x="8428575" y="4763976"/>
            <a:ext cx="389642" cy="24525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 smtClean="0">
                <a:solidFill>
                  <a:schemeClr val="accent3">
                    <a:lumMod val="65000"/>
                  </a:schemeClr>
                </a:solidFill>
              </a:rPr>
              <a:t>10</a:t>
            </a:r>
            <a:endParaRPr lang="en-US" sz="1200" dirty="0">
              <a:solidFill>
                <a:schemeClr val="accent3">
                  <a:lumMod val="6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77050" y="1574564"/>
            <a:ext cx="72375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 graphics play a vital role in modern robotics by making design, testing, and visualization easier and more accurate.</a:t>
            </a:r>
            <a:b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Autodesk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Fusion 360 helps engineers create and simulate complete robotic systems with cloud collaboration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SolidWorks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powerful tools for building highly detailed robotic parts and studying their real-world motion and stress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Sketchfab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allows users to access, share, and explore a wide variety of ready-made 3D robot models quickly and interactively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Together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these platforms make robotics development faster, smarter, and more creative.</a:t>
            </a:r>
            <a:endParaRPr lang="en-US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640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290;g8154c20c39_0_100">
            <a:extLst>
              <a:ext uri="{FF2B5EF4-FFF2-40B4-BE49-F238E27FC236}">
                <a16:creationId xmlns:a16="http://schemas.microsoft.com/office/drawing/2014/main" id="{32435DD7-F26A-4EB2-8A63-FFAC0820DD90}"/>
              </a:ext>
            </a:extLst>
          </p:cNvPr>
          <p:cNvSpPr/>
          <p:nvPr/>
        </p:nvSpPr>
        <p:spPr>
          <a:xfrm>
            <a:off x="2297151" y="1419922"/>
            <a:ext cx="5003181" cy="2921620"/>
          </a:xfrm>
          <a:prstGeom prst="cloud">
            <a:avLst/>
          </a:prstGeom>
          <a:solidFill>
            <a:srgbClr val="156082"/>
          </a:solidFill>
          <a:ln w="190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endParaRPr sz="4800" b="1" i="0" u="none" strike="noStrike" cap="none">
              <a:solidFill>
                <a:srgbClr val="990000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21" name="Google Shape;291;g8154c20c39_0_100">
            <a:extLst>
              <a:ext uri="{FF2B5EF4-FFF2-40B4-BE49-F238E27FC236}">
                <a16:creationId xmlns:a16="http://schemas.microsoft.com/office/drawing/2014/main" id="{E2E33438-FB0B-4CBE-B2C4-D45E655BF281}"/>
              </a:ext>
            </a:extLst>
          </p:cNvPr>
          <p:cNvSpPr txBox="1"/>
          <p:nvPr/>
        </p:nvSpPr>
        <p:spPr>
          <a:xfrm rot="20729258">
            <a:off x="2354844" y="1492722"/>
            <a:ext cx="4434309" cy="2330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defTabSz="1005840">
              <a:spcAft>
                <a:spcPts val="600"/>
              </a:spcAft>
              <a:buClr>
                <a:srgbClr val="000000"/>
              </a:buClr>
              <a:buSzPts val="4800"/>
            </a:pPr>
            <a:endParaRPr lang="en-US" sz="5280" b="1" kern="1200" dirty="0">
              <a:solidFill>
                <a:srgbClr val="274E13"/>
              </a:solidFill>
              <a:latin typeface="Caveat"/>
              <a:ea typeface="+mn-ea"/>
              <a:cs typeface="+mn-cs"/>
              <a:sym typeface="Caveat"/>
            </a:endParaRPr>
          </a:p>
          <a:p>
            <a:pPr defTabSz="1005840">
              <a:spcAft>
                <a:spcPts val="600"/>
              </a:spcAft>
              <a:buClr>
                <a:srgbClr val="000000"/>
              </a:buClr>
              <a:buSzPts val="4800"/>
            </a:pPr>
            <a:r>
              <a:rPr lang="en-US" sz="5280" b="1" kern="1200" dirty="0">
                <a:solidFill>
                  <a:srgbClr val="274E13"/>
                </a:solidFill>
                <a:latin typeface="Caveat"/>
                <a:ea typeface="+mn-ea"/>
                <a:cs typeface="+mn-cs"/>
                <a:sym typeface="Caveat"/>
              </a:rPr>
              <a:t>     </a:t>
            </a:r>
            <a:r>
              <a:rPr lang="en-US" sz="5280" b="1" kern="1200" dirty="0">
                <a:solidFill>
                  <a:schemeClr val="bg1"/>
                </a:solidFill>
                <a:latin typeface="Caveat"/>
                <a:ea typeface="+mn-ea"/>
                <a:cs typeface="+mn-cs"/>
                <a:sym typeface="Caveat"/>
              </a:rPr>
              <a:t>THANK YOU </a:t>
            </a:r>
          </a:p>
          <a:p>
            <a:pPr defTabSz="1005840">
              <a:spcAft>
                <a:spcPts val="600"/>
              </a:spcAft>
              <a:buClr>
                <a:srgbClr val="000000"/>
              </a:buClr>
              <a:buSzPts val="4800"/>
            </a:pPr>
            <a:r>
              <a:rPr lang="en-US" sz="5280" b="1" kern="1200" dirty="0">
                <a:solidFill>
                  <a:srgbClr val="274E13"/>
                </a:solidFill>
                <a:latin typeface="Caveat"/>
                <a:ea typeface="+mn-ea"/>
                <a:cs typeface="+mn-cs"/>
                <a:sym typeface="Caveat"/>
              </a:rPr>
              <a:t>      </a:t>
            </a:r>
            <a:endParaRPr lang="en-US" sz="4800" b="1" i="0" u="none" strike="noStrike" cap="none" dirty="0">
              <a:solidFill>
                <a:srgbClr val="274E13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  <p:extLst>
      <p:ext uri="{BB962C8B-B14F-4D97-AF65-F5344CB8AC3E}">
        <p14:creationId xmlns:p14="http://schemas.microsoft.com/office/powerpoint/2010/main" val="2956856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3C365-A0AE-473A-65BF-2DDE6F1692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88522" y="831547"/>
            <a:ext cx="5010620" cy="1001974"/>
          </a:xfrm>
        </p:spPr>
        <p:txBody>
          <a:bodyPr/>
          <a:lstStyle/>
          <a:p>
            <a:pPr algn="ctr"/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Dr. Md. Tauhid Bin Iqbal</a:t>
            </a:r>
            <a:r>
              <a:rPr lang="en-US" sz="16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6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Assistant Professor </a:t>
            </a:r>
            <a:br>
              <a:rPr lang="en-US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b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and Engineering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East West University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93F7B4-1E6A-76CC-853E-BE2CFF8BC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9258" y="3092847"/>
            <a:ext cx="2066683" cy="720831"/>
          </a:xfrm>
        </p:spPr>
        <p:txBody>
          <a:bodyPr/>
          <a:lstStyle/>
          <a:p>
            <a:pPr algn="just"/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Jubaer 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hmed</a:t>
            </a:r>
          </a:p>
          <a:p>
            <a:pPr algn="just"/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2021-2-60-139</a:t>
            </a: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F5E0D4-A444-44D3-80E7-FC2F375B4D47}"/>
              </a:ext>
            </a:extLst>
          </p:cNvPr>
          <p:cNvSpPr txBox="1"/>
          <p:nvPr/>
        </p:nvSpPr>
        <p:spPr>
          <a:xfrm>
            <a:off x="1025917" y="1109472"/>
            <a:ext cx="2066683" cy="446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en-BD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To: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D67ADF71-EEC8-4B4E-B4B6-55851FAF45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6284" y="2326215"/>
            <a:ext cx="245098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 defTabSz="675193" eaLnBrk="0" fontAlgn="base" hangingPunct="0">
              <a:spcBef>
                <a:spcPct val="0"/>
              </a:spcBef>
              <a:spcAft>
                <a:spcPts val="426"/>
              </a:spcAft>
            </a:pPr>
            <a:r>
              <a:rPr lang="en-US" altLang="en-BD" sz="2000" b="1" kern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By:</a:t>
            </a:r>
            <a:endParaRPr kumimoji="0" lang="en-US" altLang="en-BD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970758-7992-488A-9D1B-E51477F21BF5}"/>
              </a:ext>
            </a:extLst>
          </p:cNvPr>
          <p:cNvSpPr txBox="1">
            <a:spLocks/>
          </p:cNvSpPr>
          <p:nvPr/>
        </p:nvSpPr>
        <p:spPr>
          <a:xfrm>
            <a:off x="7772400" y="4704885"/>
            <a:ext cx="330820" cy="36512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accent3">
                    <a:lumMod val="65000"/>
                  </a:schemeClr>
                </a:solidFill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7F154E-A931-4731-BBBD-687A4C1B03BB}"/>
              </a:ext>
            </a:extLst>
          </p:cNvPr>
          <p:cNvSpPr txBox="1"/>
          <p:nvPr/>
        </p:nvSpPr>
        <p:spPr>
          <a:xfrm>
            <a:off x="2059258" y="3887812"/>
            <a:ext cx="230830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52400" indent="0" algn="just"/>
            <a:r>
              <a:rPr lang="en-US" sz="1600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Taslima</a:t>
            </a:r>
            <a:r>
              <a:rPr lang="en-US" sz="16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Akter</a:t>
            </a:r>
            <a:r>
              <a:rPr lang="en-US" sz="16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Sathi</a:t>
            </a:r>
            <a:endParaRPr lang="en-US" sz="1600" dirty="0" smtClean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52400" indent="0" algn="just"/>
            <a:r>
              <a:rPr lang="en-US" sz="16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2021-1-60-114</a:t>
            </a:r>
            <a:endParaRPr lang="en-US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97BE15-8B2A-4125-A54F-40F2298141F1}"/>
              </a:ext>
            </a:extLst>
          </p:cNvPr>
          <p:cNvSpPr txBox="1"/>
          <p:nvPr/>
        </p:nvSpPr>
        <p:spPr>
          <a:xfrm>
            <a:off x="4821043" y="3122473"/>
            <a:ext cx="236777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 M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Nazmul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Hasan</a:t>
            </a:r>
          </a:p>
          <a:p>
            <a:pPr algn="just"/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2021-2-60-040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1C2991-B9BF-4722-947F-26405E6A9424}"/>
              </a:ext>
            </a:extLst>
          </p:cNvPr>
          <p:cNvSpPr txBox="1"/>
          <p:nvPr/>
        </p:nvSpPr>
        <p:spPr>
          <a:xfrm>
            <a:off x="4887951" y="3887812"/>
            <a:ext cx="200350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Md. Ripon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Mamun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2021-2-60-083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6946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  <p:bldP spid="10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0" name="Google Shape;900;p30"/>
          <p:cNvGrpSpPr/>
          <p:nvPr/>
        </p:nvGrpSpPr>
        <p:grpSpPr>
          <a:xfrm rot="10800000" flipH="1">
            <a:off x="6692183" y="486238"/>
            <a:ext cx="1922241" cy="946787"/>
            <a:chOff x="4392967" y="5434139"/>
            <a:chExt cx="1807467" cy="890256"/>
          </a:xfrm>
        </p:grpSpPr>
        <p:sp>
          <p:nvSpPr>
            <p:cNvPr id="901" name="Google Shape;901;p30"/>
            <p:cNvSpPr/>
            <p:nvPr/>
          </p:nvSpPr>
          <p:spPr>
            <a:xfrm>
              <a:off x="4392967" y="5434139"/>
              <a:ext cx="993053" cy="890256"/>
            </a:xfrm>
            <a:custGeom>
              <a:avLst/>
              <a:gdLst/>
              <a:ahLst/>
              <a:cxnLst/>
              <a:rect l="l" t="t" r="r" b="b"/>
              <a:pathLst>
                <a:path w="993053" h="890256" extrusionOk="0">
                  <a:moveTo>
                    <a:pt x="0" y="0"/>
                  </a:moveTo>
                  <a:lnTo>
                    <a:pt x="993054" y="0"/>
                  </a:lnTo>
                  <a:lnTo>
                    <a:pt x="993054" y="890256"/>
                  </a:lnTo>
                  <a:lnTo>
                    <a:pt x="0" y="89025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30"/>
            <p:cNvSpPr/>
            <p:nvPr/>
          </p:nvSpPr>
          <p:spPr>
            <a:xfrm>
              <a:off x="5386020" y="5434139"/>
              <a:ext cx="814414" cy="890256"/>
            </a:xfrm>
            <a:custGeom>
              <a:avLst/>
              <a:gdLst/>
              <a:ahLst/>
              <a:cxnLst/>
              <a:rect l="l" t="t" r="r" b="b"/>
              <a:pathLst>
                <a:path w="814414" h="890256" extrusionOk="0">
                  <a:moveTo>
                    <a:pt x="0" y="0"/>
                  </a:moveTo>
                  <a:lnTo>
                    <a:pt x="0" y="890256"/>
                  </a:lnTo>
                  <a:lnTo>
                    <a:pt x="237270" y="890256"/>
                  </a:lnTo>
                  <a:cubicBezTo>
                    <a:pt x="556074" y="890256"/>
                    <a:pt x="814414" y="631706"/>
                    <a:pt x="814414" y="312644"/>
                  </a:cubicBezTo>
                  <a:lnTo>
                    <a:pt x="81441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03" name="Google Shape;903;p30"/>
          <p:cNvSpPr txBox="1">
            <a:spLocks noGrp="1"/>
          </p:cNvSpPr>
          <p:nvPr>
            <p:ph type="subTitle" idx="1"/>
          </p:nvPr>
        </p:nvSpPr>
        <p:spPr>
          <a:xfrm>
            <a:off x="978971" y="1710743"/>
            <a:ext cx="3296400" cy="22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just">
              <a:buFont typeface="Wingdings" panose="05000000000000000000" pitchFamily="2" charset="2"/>
              <a:buChar char="q"/>
            </a:pPr>
            <a:r>
              <a:rPr lang="en-US" sz="1050" dirty="0"/>
              <a:t> </a:t>
            </a:r>
            <a:r>
              <a:rPr lang="en-US" sz="1100" dirty="0" smtClean="0"/>
              <a:t>3D </a:t>
            </a:r>
            <a:r>
              <a:rPr lang="en-US" sz="1100" dirty="0"/>
              <a:t>modeling and graphics are essential in modern robotics for visualizing, designing, and testing robotic systems before real-world production</a:t>
            </a:r>
            <a:r>
              <a:rPr lang="en-US" sz="1100" dirty="0" smtClean="0"/>
              <a:t>.</a:t>
            </a:r>
            <a:endParaRPr lang="en-US" sz="1100" dirty="0"/>
          </a:p>
          <a:p>
            <a:pPr marL="0" lvl="0" indent="0" algn="just"/>
            <a:endParaRPr lang="en-US" sz="1050" dirty="0"/>
          </a:p>
          <a:p>
            <a:pPr marL="171450" lvl="0" indent="-171450" algn="just">
              <a:buFont typeface="Wingdings" panose="05000000000000000000" pitchFamily="2" charset="2"/>
              <a:buChar char="q"/>
            </a:pPr>
            <a:r>
              <a:rPr lang="en-US" sz="1100" dirty="0" smtClean="0"/>
              <a:t>Through </a:t>
            </a:r>
            <a:r>
              <a:rPr lang="en-US" sz="1100" dirty="0"/>
              <a:t>detailed 3D models, engineers can simulate movements, analyze structures, and optimize designs, leading to faster innovation and reduced costs</a:t>
            </a:r>
            <a:r>
              <a:rPr lang="en-US" sz="1100" dirty="0" smtClean="0"/>
              <a:t>.</a:t>
            </a:r>
          </a:p>
          <a:p>
            <a:pPr marL="171450" lvl="0" indent="-171450" algn="just">
              <a:buFont typeface="Wingdings" panose="05000000000000000000" pitchFamily="2" charset="2"/>
              <a:buChar char="q"/>
            </a:pPr>
            <a:endParaRPr lang="en-US" sz="1100" dirty="0" smtClean="0"/>
          </a:p>
          <a:p>
            <a:pPr marL="171450" lvl="0" indent="-171450" algn="just">
              <a:buFont typeface="Wingdings" panose="05000000000000000000" pitchFamily="2" charset="2"/>
              <a:buChar char="q"/>
            </a:pPr>
            <a:r>
              <a:rPr lang="en-US" sz="1100" dirty="0"/>
              <a:t>Advanced platforms like Fusion 360, SolidWorks, and </a:t>
            </a:r>
            <a:r>
              <a:rPr lang="en-US" sz="1100" dirty="0" err="1"/>
              <a:t>Sketchfab</a:t>
            </a:r>
            <a:r>
              <a:rPr lang="en-US" sz="1100" dirty="0"/>
              <a:t> make it easier to create, simulate, and share robotics models with high precision and creativity.</a:t>
            </a:r>
            <a:endParaRPr sz="1100" dirty="0"/>
          </a:p>
        </p:txBody>
      </p:sp>
      <p:sp>
        <p:nvSpPr>
          <p:cNvPr id="904" name="Google Shape;904;p30"/>
          <p:cNvSpPr txBox="1">
            <a:spLocks noGrp="1"/>
          </p:cNvSpPr>
          <p:nvPr>
            <p:ph type="title"/>
          </p:nvPr>
        </p:nvSpPr>
        <p:spPr>
          <a:xfrm>
            <a:off x="978971" y="593262"/>
            <a:ext cx="3296400" cy="9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Introduction</a:t>
            </a:r>
            <a:endParaRPr sz="2800" dirty="0"/>
          </a:p>
        </p:txBody>
      </p:sp>
      <p:sp>
        <p:nvSpPr>
          <p:cNvPr id="21" name="Google Shape;906;p30">
            <a:extLst>
              <a:ext uri="{FF2B5EF4-FFF2-40B4-BE49-F238E27FC236}">
                <a16:creationId xmlns:a16="http://schemas.microsoft.com/office/drawing/2014/main" id="{68EE28DE-3FE5-401C-9878-2ED3E0A6FA64}"/>
              </a:ext>
            </a:extLst>
          </p:cNvPr>
          <p:cNvSpPr/>
          <p:nvPr/>
        </p:nvSpPr>
        <p:spPr>
          <a:xfrm>
            <a:off x="7964641" y="959631"/>
            <a:ext cx="983774" cy="985310"/>
          </a:xfrm>
          <a:custGeom>
            <a:avLst/>
            <a:gdLst/>
            <a:ahLst/>
            <a:cxnLst/>
            <a:rect l="l" t="t" r="r" b="b"/>
            <a:pathLst>
              <a:path w="1222079" h="1223987" extrusionOk="0">
                <a:moveTo>
                  <a:pt x="1222079" y="611535"/>
                </a:moveTo>
                <a:lnTo>
                  <a:pt x="1023285" y="658295"/>
                </a:lnTo>
                <a:lnTo>
                  <a:pt x="1207422" y="748146"/>
                </a:lnTo>
                <a:lnTo>
                  <a:pt x="1002215" y="749062"/>
                </a:lnTo>
                <a:lnTo>
                  <a:pt x="1161617" y="877420"/>
                </a:lnTo>
                <a:lnTo>
                  <a:pt x="961906" y="832495"/>
                </a:lnTo>
                <a:lnTo>
                  <a:pt x="1089244" y="993860"/>
                </a:lnTo>
                <a:lnTo>
                  <a:pt x="904192" y="904926"/>
                </a:lnTo>
                <a:lnTo>
                  <a:pt x="992138" y="1090129"/>
                </a:lnTo>
                <a:lnTo>
                  <a:pt x="831820" y="963604"/>
                </a:lnTo>
                <a:lnTo>
                  <a:pt x="876709" y="1163476"/>
                </a:lnTo>
                <a:lnTo>
                  <a:pt x="748455" y="1003945"/>
                </a:lnTo>
                <a:lnTo>
                  <a:pt x="746623" y="1208402"/>
                </a:lnTo>
                <a:lnTo>
                  <a:pt x="657761" y="1024116"/>
                </a:lnTo>
                <a:lnTo>
                  <a:pt x="611039" y="1223988"/>
                </a:lnTo>
                <a:lnTo>
                  <a:pt x="564319" y="1024116"/>
                </a:lnTo>
                <a:lnTo>
                  <a:pt x="475457" y="1208402"/>
                </a:lnTo>
                <a:lnTo>
                  <a:pt x="474540" y="1003945"/>
                </a:lnTo>
                <a:lnTo>
                  <a:pt x="345370" y="1163476"/>
                </a:lnTo>
                <a:lnTo>
                  <a:pt x="390259" y="963604"/>
                </a:lnTo>
                <a:lnTo>
                  <a:pt x="229941" y="1090129"/>
                </a:lnTo>
                <a:lnTo>
                  <a:pt x="317887" y="904926"/>
                </a:lnTo>
                <a:lnTo>
                  <a:pt x="132835" y="993860"/>
                </a:lnTo>
                <a:lnTo>
                  <a:pt x="260173" y="832495"/>
                </a:lnTo>
                <a:lnTo>
                  <a:pt x="60463" y="877420"/>
                </a:lnTo>
                <a:lnTo>
                  <a:pt x="219864" y="749062"/>
                </a:lnTo>
                <a:lnTo>
                  <a:pt x="14658" y="748146"/>
                </a:lnTo>
                <a:lnTo>
                  <a:pt x="198794" y="658295"/>
                </a:lnTo>
                <a:lnTo>
                  <a:pt x="0" y="611535"/>
                </a:lnTo>
                <a:lnTo>
                  <a:pt x="198794" y="565693"/>
                </a:lnTo>
                <a:lnTo>
                  <a:pt x="14658" y="475842"/>
                </a:lnTo>
                <a:lnTo>
                  <a:pt x="219864" y="474926"/>
                </a:lnTo>
                <a:lnTo>
                  <a:pt x="60463" y="346567"/>
                </a:lnTo>
                <a:lnTo>
                  <a:pt x="260173" y="391493"/>
                </a:lnTo>
                <a:lnTo>
                  <a:pt x="132835" y="230128"/>
                </a:lnTo>
                <a:lnTo>
                  <a:pt x="317887" y="318145"/>
                </a:lnTo>
                <a:lnTo>
                  <a:pt x="229941" y="133859"/>
                </a:lnTo>
                <a:lnTo>
                  <a:pt x="390259" y="260384"/>
                </a:lnTo>
                <a:lnTo>
                  <a:pt x="345370" y="60512"/>
                </a:lnTo>
                <a:lnTo>
                  <a:pt x="474540" y="220043"/>
                </a:lnTo>
                <a:lnTo>
                  <a:pt x="475457" y="15586"/>
                </a:lnTo>
                <a:lnTo>
                  <a:pt x="564319" y="199872"/>
                </a:lnTo>
                <a:lnTo>
                  <a:pt x="611039" y="0"/>
                </a:lnTo>
                <a:lnTo>
                  <a:pt x="657761" y="199872"/>
                </a:lnTo>
                <a:lnTo>
                  <a:pt x="746623" y="15586"/>
                </a:lnTo>
                <a:lnTo>
                  <a:pt x="748455" y="220043"/>
                </a:lnTo>
                <a:lnTo>
                  <a:pt x="876709" y="60512"/>
                </a:lnTo>
                <a:lnTo>
                  <a:pt x="831820" y="260384"/>
                </a:lnTo>
                <a:lnTo>
                  <a:pt x="992138" y="133859"/>
                </a:lnTo>
                <a:lnTo>
                  <a:pt x="904192" y="319062"/>
                </a:lnTo>
                <a:lnTo>
                  <a:pt x="1089244" y="230128"/>
                </a:lnTo>
                <a:lnTo>
                  <a:pt x="961906" y="391493"/>
                </a:lnTo>
                <a:lnTo>
                  <a:pt x="1161617" y="346567"/>
                </a:lnTo>
                <a:lnTo>
                  <a:pt x="1002215" y="474926"/>
                </a:lnTo>
                <a:lnTo>
                  <a:pt x="1207422" y="475842"/>
                </a:lnTo>
                <a:lnTo>
                  <a:pt x="1023285" y="56569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45FDBC32-3701-4FA8-B822-908E79212CAD}"/>
              </a:ext>
            </a:extLst>
          </p:cNvPr>
          <p:cNvSpPr txBox="1">
            <a:spLocks/>
          </p:cNvSpPr>
          <p:nvPr/>
        </p:nvSpPr>
        <p:spPr>
          <a:xfrm>
            <a:off x="8125708" y="4778376"/>
            <a:ext cx="389642" cy="24525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accent3">
                    <a:lumMod val="65000"/>
                  </a:schemeClr>
                </a:solidFill>
              </a:rPr>
              <a:t>2</a:t>
            </a:r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16" r="23116"/>
          <a:stretch>
            <a:fillRect/>
          </a:stretch>
        </p:blipFill>
        <p:spPr>
          <a:xfrm>
            <a:off x="5371575" y="486238"/>
            <a:ext cx="3242849" cy="4064400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1" name="Google Shape;911;p31"/>
          <p:cNvGrpSpPr/>
          <p:nvPr/>
        </p:nvGrpSpPr>
        <p:grpSpPr>
          <a:xfrm rot="10800000" flipH="1">
            <a:off x="1753197" y="49937"/>
            <a:ext cx="2056516" cy="973879"/>
            <a:chOff x="4392967" y="5434139"/>
            <a:chExt cx="1807467" cy="890256"/>
          </a:xfrm>
        </p:grpSpPr>
        <p:sp>
          <p:nvSpPr>
            <p:cNvPr id="912" name="Google Shape;912;p31"/>
            <p:cNvSpPr/>
            <p:nvPr/>
          </p:nvSpPr>
          <p:spPr>
            <a:xfrm>
              <a:off x="4392967" y="5434139"/>
              <a:ext cx="993053" cy="890256"/>
            </a:xfrm>
            <a:custGeom>
              <a:avLst/>
              <a:gdLst/>
              <a:ahLst/>
              <a:cxnLst/>
              <a:rect l="l" t="t" r="r" b="b"/>
              <a:pathLst>
                <a:path w="993053" h="890256" extrusionOk="0">
                  <a:moveTo>
                    <a:pt x="0" y="0"/>
                  </a:moveTo>
                  <a:lnTo>
                    <a:pt x="993054" y="0"/>
                  </a:lnTo>
                  <a:lnTo>
                    <a:pt x="993054" y="890256"/>
                  </a:lnTo>
                  <a:lnTo>
                    <a:pt x="0" y="89025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3" name="Google Shape;913;p31"/>
            <p:cNvSpPr/>
            <p:nvPr/>
          </p:nvSpPr>
          <p:spPr>
            <a:xfrm>
              <a:off x="5386020" y="5434139"/>
              <a:ext cx="814414" cy="890256"/>
            </a:xfrm>
            <a:custGeom>
              <a:avLst/>
              <a:gdLst/>
              <a:ahLst/>
              <a:cxnLst/>
              <a:rect l="l" t="t" r="r" b="b"/>
              <a:pathLst>
                <a:path w="814414" h="890256" extrusionOk="0">
                  <a:moveTo>
                    <a:pt x="0" y="0"/>
                  </a:moveTo>
                  <a:lnTo>
                    <a:pt x="0" y="890256"/>
                  </a:lnTo>
                  <a:lnTo>
                    <a:pt x="237270" y="890256"/>
                  </a:lnTo>
                  <a:cubicBezTo>
                    <a:pt x="556074" y="890256"/>
                    <a:pt x="814414" y="631706"/>
                    <a:pt x="814414" y="312644"/>
                  </a:cubicBezTo>
                  <a:lnTo>
                    <a:pt x="81441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7" name="Google Shape;917;p31"/>
          <p:cNvGrpSpPr/>
          <p:nvPr/>
        </p:nvGrpSpPr>
        <p:grpSpPr>
          <a:xfrm>
            <a:off x="-88891" y="1183021"/>
            <a:ext cx="1397902" cy="1294657"/>
            <a:chOff x="-88891" y="1183021"/>
            <a:chExt cx="1397902" cy="1294657"/>
          </a:xfrm>
        </p:grpSpPr>
        <p:sp>
          <p:nvSpPr>
            <p:cNvPr id="918" name="Google Shape;918;p31"/>
            <p:cNvSpPr/>
            <p:nvPr/>
          </p:nvSpPr>
          <p:spPr>
            <a:xfrm rot="10800000">
              <a:off x="-88891" y="1295378"/>
              <a:ext cx="1176000" cy="1182300"/>
            </a:xfrm>
            <a:prstGeom prst="chord">
              <a:avLst>
                <a:gd name="adj1" fmla="val 5371555"/>
                <a:gd name="adj2" fmla="val 1620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19" name="Google Shape;919;p31"/>
            <p:cNvSpPr/>
            <p:nvPr/>
          </p:nvSpPr>
          <p:spPr>
            <a:xfrm rot="-5400000">
              <a:off x="88743" y="1182877"/>
              <a:ext cx="1220123" cy="1220412"/>
            </a:xfrm>
            <a:custGeom>
              <a:avLst/>
              <a:gdLst/>
              <a:ahLst/>
              <a:cxnLst/>
              <a:rect l="l" t="t" r="r" b="b"/>
              <a:pathLst>
                <a:path w="1594932" h="1595310" extrusionOk="0">
                  <a:moveTo>
                    <a:pt x="227193" y="1350513"/>
                  </a:moveTo>
                  <a:lnTo>
                    <a:pt x="223529" y="1350513"/>
                  </a:lnTo>
                  <a:cubicBezTo>
                    <a:pt x="228109" y="1355097"/>
                    <a:pt x="231774" y="1358764"/>
                    <a:pt x="236354" y="1363348"/>
                  </a:cubicBezTo>
                  <a:lnTo>
                    <a:pt x="236354" y="1359681"/>
                  </a:lnTo>
                  <a:lnTo>
                    <a:pt x="505688" y="1359681"/>
                  </a:lnTo>
                  <a:lnTo>
                    <a:pt x="505688" y="1540300"/>
                  </a:lnTo>
                  <a:cubicBezTo>
                    <a:pt x="508436" y="1541216"/>
                    <a:pt x="512101" y="1542133"/>
                    <a:pt x="514849" y="1543967"/>
                  </a:cubicBezTo>
                  <a:lnTo>
                    <a:pt x="514849" y="1360598"/>
                  </a:lnTo>
                  <a:lnTo>
                    <a:pt x="785099" y="1360598"/>
                  </a:lnTo>
                  <a:lnTo>
                    <a:pt x="785099" y="1595310"/>
                  </a:lnTo>
                  <a:cubicBezTo>
                    <a:pt x="787847" y="1595310"/>
                    <a:pt x="791512" y="1595310"/>
                    <a:pt x="794260" y="1595310"/>
                  </a:cubicBezTo>
                  <a:lnTo>
                    <a:pt x="794260" y="1360598"/>
                  </a:lnTo>
                  <a:lnTo>
                    <a:pt x="1064510" y="1360598"/>
                  </a:lnTo>
                  <a:lnTo>
                    <a:pt x="1064510" y="1549468"/>
                  </a:lnTo>
                  <a:cubicBezTo>
                    <a:pt x="1067258" y="1548551"/>
                    <a:pt x="1070923" y="1547634"/>
                    <a:pt x="1073671" y="1545801"/>
                  </a:cubicBezTo>
                  <a:lnTo>
                    <a:pt x="1073671" y="1359681"/>
                  </a:lnTo>
                  <a:lnTo>
                    <a:pt x="1343921" y="1359681"/>
                  </a:lnTo>
                  <a:lnTo>
                    <a:pt x="1343921" y="1377101"/>
                  </a:lnTo>
                  <a:cubicBezTo>
                    <a:pt x="1346669" y="1374351"/>
                    <a:pt x="1350334" y="1371600"/>
                    <a:pt x="1353082" y="1368849"/>
                  </a:cubicBezTo>
                  <a:lnTo>
                    <a:pt x="1353082" y="1359681"/>
                  </a:lnTo>
                  <a:lnTo>
                    <a:pt x="1362243" y="1359681"/>
                  </a:lnTo>
                  <a:cubicBezTo>
                    <a:pt x="1364991" y="1356931"/>
                    <a:pt x="1367739" y="1353263"/>
                    <a:pt x="1371404" y="1350513"/>
                  </a:cubicBezTo>
                  <a:lnTo>
                    <a:pt x="1353082" y="1350513"/>
                  </a:lnTo>
                  <a:lnTo>
                    <a:pt x="1353082" y="1080043"/>
                  </a:lnTo>
                  <a:lnTo>
                    <a:pt x="1542715" y="1080043"/>
                  </a:lnTo>
                  <a:cubicBezTo>
                    <a:pt x="1543631" y="1077293"/>
                    <a:pt x="1545463" y="1073626"/>
                    <a:pt x="1546379" y="1070875"/>
                  </a:cubicBezTo>
                  <a:lnTo>
                    <a:pt x="1353998" y="1070875"/>
                  </a:lnTo>
                  <a:lnTo>
                    <a:pt x="1353998" y="801322"/>
                  </a:lnTo>
                  <a:lnTo>
                    <a:pt x="1594933" y="801322"/>
                  </a:lnTo>
                  <a:cubicBezTo>
                    <a:pt x="1594933" y="800406"/>
                    <a:pt x="1594933" y="799489"/>
                    <a:pt x="1594933" y="797655"/>
                  </a:cubicBezTo>
                  <a:cubicBezTo>
                    <a:pt x="1594933" y="795821"/>
                    <a:pt x="1594933" y="793988"/>
                    <a:pt x="1594933" y="792154"/>
                  </a:cubicBezTo>
                  <a:lnTo>
                    <a:pt x="1353998" y="792154"/>
                  </a:lnTo>
                  <a:lnTo>
                    <a:pt x="1353998" y="521685"/>
                  </a:lnTo>
                  <a:lnTo>
                    <a:pt x="1545463" y="521685"/>
                  </a:lnTo>
                  <a:cubicBezTo>
                    <a:pt x="1544547" y="518934"/>
                    <a:pt x="1543631" y="515267"/>
                    <a:pt x="1541799" y="512516"/>
                  </a:cubicBezTo>
                  <a:lnTo>
                    <a:pt x="1353082" y="512516"/>
                  </a:lnTo>
                  <a:lnTo>
                    <a:pt x="1353082" y="242047"/>
                  </a:lnTo>
                  <a:lnTo>
                    <a:pt x="1368656" y="242047"/>
                  </a:lnTo>
                  <a:cubicBezTo>
                    <a:pt x="1365907" y="239296"/>
                    <a:pt x="1363159" y="235629"/>
                    <a:pt x="1359495" y="232879"/>
                  </a:cubicBezTo>
                  <a:lnTo>
                    <a:pt x="1353082" y="232879"/>
                  </a:lnTo>
                  <a:lnTo>
                    <a:pt x="1353082" y="226461"/>
                  </a:lnTo>
                  <a:cubicBezTo>
                    <a:pt x="1350334" y="223710"/>
                    <a:pt x="1346669" y="220960"/>
                    <a:pt x="1343921" y="218209"/>
                  </a:cubicBezTo>
                  <a:lnTo>
                    <a:pt x="1343921" y="233795"/>
                  </a:lnTo>
                  <a:lnTo>
                    <a:pt x="1073671" y="233795"/>
                  </a:lnTo>
                  <a:lnTo>
                    <a:pt x="1073671" y="50426"/>
                  </a:lnTo>
                  <a:cubicBezTo>
                    <a:pt x="1070923" y="49510"/>
                    <a:pt x="1067258" y="48593"/>
                    <a:pt x="1064510" y="46759"/>
                  </a:cubicBezTo>
                  <a:lnTo>
                    <a:pt x="1064510" y="232879"/>
                  </a:lnTo>
                  <a:lnTo>
                    <a:pt x="794260" y="232879"/>
                  </a:lnTo>
                  <a:lnTo>
                    <a:pt x="794260" y="0"/>
                  </a:lnTo>
                  <a:cubicBezTo>
                    <a:pt x="791512" y="0"/>
                    <a:pt x="787847" y="0"/>
                    <a:pt x="785099" y="0"/>
                  </a:cubicBezTo>
                  <a:lnTo>
                    <a:pt x="785099" y="232879"/>
                  </a:lnTo>
                  <a:lnTo>
                    <a:pt x="514849" y="232879"/>
                  </a:lnTo>
                  <a:lnTo>
                    <a:pt x="514849" y="51343"/>
                  </a:lnTo>
                  <a:cubicBezTo>
                    <a:pt x="512101" y="52260"/>
                    <a:pt x="508436" y="53177"/>
                    <a:pt x="505688" y="55011"/>
                  </a:cubicBezTo>
                  <a:lnTo>
                    <a:pt x="505688" y="232879"/>
                  </a:lnTo>
                  <a:lnTo>
                    <a:pt x="235438" y="232879"/>
                  </a:lnTo>
                  <a:lnTo>
                    <a:pt x="235438" y="231962"/>
                  </a:lnTo>
                  <a:cubicBezTo>
                    <a:pt x="231774" y="235629"/>
                    <a:pt x="229025" y="239296"/>
                    <a:pt x="225361" y="242047"/>
                  </a:cubicBezTo>
                  <a:lnTo>
                    <a:pt x="226277" y="242047"/>
                  </a:lnTo>
                  <a:lnTo>
                    <a:pt x="226277" y="512516"/>
                  </a:lnTo>
                  <a:lnTo>
                    <a:pt x="52218" y="512516"/>
                  </a:lnTo>
                  <a:cubicBezTo>
                    <a:pt x="51302" y="515267"/>
                    <a:pt x="49470" y="518934"/>
                    <a:pt x="48553" y="521685"/>
                  </a:cubicBezTo>
                  <a:lnTo>
                    <a:pt x="226277" y="521685"/>
                  </a:lnTo>
                  <a:lnTo>
                    <a:pt x="226277" y="792154"/>
                  </a:lnTo>
                  <a:lnTo>
                    <a:pt x="0" y="792154"/>
                  </a:lnTo>
                  <a:cubicBezTo>
                    <a:pt x="0" y="793988"/>
                    <a:pt x="0" y="795821"/>
                    <a:pt x="0" y="797655"/>
                  </a:cubicBezTo>
                  <a:cubicBezTo>
                    <a:pt x="0" y="798572"/>
                    <a:pt x="0" y="799489"/>
                    <a:pt x="0" y="801322"/>
                  </a:cubicBezTo>
                  <a:lnTo>
                    <a:pt x="226277" y="801322"/>
                  </a:lnTo>
                  <a:lnTo>
                    <a:pt x="226277" y="1071792"/>
                  </a:lnTo>
                  <a:lnTo>
                    <a:pt x="47637" y="1071792"/>
                  </a:lnTo>
                  <a:cubicBezTo>
                    <a:pt x="48553" y="1074542"/>
                    <a:pt x="49470" y="1078210"/>
                    <a:pt x="51302" y="1080960"/>
                  </a:cubicBezTo>
                  <a:lnTo>
                    <a:pt x="226277" y="1080960"/>
                  </a:lnTo>
                  <a:lnTo>
                    <a:pt x="226277" y="1350513"/>
                  </a:lnTo>
                  <a:close/>
                  <a:moveTo>
                    <a:pt x="1073671" y="242964"/>
                  </a:moveTo>
                  <a:lnTo>
                    <a:pt x="1343921" y="242964"/>
                  </a:lnTo>
                  <a:lnTo>
                    <a:pt x="1343921" y="513433"/>
                  </a:lnTo>
                  <a:lnTo>
                    <a:pt x="1073671" y="513433"/>
                  </a:lnTo>
                  <a:lnTo>
                    <a:pt x="1073671" y="242964"/>
                  </a:lnTo>
                  <a:close/>
                  <a:moveTo>
                    <a:pt x="1073671" y="521685"/>
                  </a:moveTo>
                  <a:lnTo>
                    <a:pt x="1343921" y="521685"/>
                  </a:lnTo>
                  <a:lnTo>
                    <a:pt x="1343921" y="792154"/>
                  </a:lnTo>
                  <a:lnTo>
                    <a:pt x="1073671" y="792154"/>
                  </a:lnTo>
                  <a:lnTo>
                    <a:pt x="1073671" y="521685"/>
                  </a:lnTo>
                  <a:close/>
                  <a:moveTo>
                    <a:pt x="1073671" y="801322"/>
                  </a:moveTo>
                  <a:lnTo>
                    <a:pt x="1343921" y="801322"/>
                  </a:lnTo>
                  <a:lnTo>
                    <a:pt x="1343921" y="1071792"/>
                  </a:lnTo>
                  <a:lnTo>
                    <a:pt x="1073671" y="1071792"/>
                  </a:lnTo>
                  <a:lnTo>
                    <a:pt x="1073671" y="801322"/>
                  </a:lnTo>
                  <a:close/>
                  <a:moveTo>
                    <a:pt x="1073671" y="1080960"/>
                  </a:moveTo>
                  <a:lnTo>
                    <a:pt x="1343921" y="1080960"/>
                  </a:lnTo>
                  <a:lnTo>
                    <a:pt x="1343921" y="1351429"/>
                  </a:lnTo>
                  <a:lnTo>
                    <a:pt x="1073671" y="1351429"/>
                  </a:lnTo>
                  <a:lnTo>
                    <a:pt x="1073671" y="1080960"/>
                  </a:lnTo>
                  <a:close/>
                  <a:moveTo>
                    <a:pt x="794260" y="242964"/>
                  </a:moveTo>
                  <a:lnTo>
                    <a:pt x="1064510" y="242964"/>
                  </a:lnTo>
                  <a:lnTo>
                    <a:pt x="1064510" y="513433"/>
                  </a:lnTo>
                  <a:lnTo>
                    <a:pt x="794260" y="513433"/>
                  </a:lnTo>
                  <a:lnTo>
                    <a:pt x="794260" y="242964"/>
                  </a:lnTo>
                  <a:close/>
                  <a:moveTo>
                    <a:pt x="794260" y="521685"/>
                  </a:moveTo>
                  <a:lnTo>
                    <a:pt x="1064510" y="521685"/>
                  </a:lnTo>
                  <a:lnTo>
                    <a:pt x="1064510" y="792154"/>
                  </a:lnTo>
                  <a:lnTo>
                    <a:pt x="794260" y="792154"/>
                  </a:lnTo>
                  <a:lnTo>
                    <a:pt x="794260" y="521685"/>
                  </a:lnTo>
                  <a:close/>
                  <a:moveTo>
                    <a:pt x="794260" y="801322"/>
                  </a:moveTo>
                  <a:lnTo>
                    <a:pt x="1064510" y="801322"/>
                  </a:lnTo>
                  <a:lnTo>
                    <a:pt x="1064510" y="1071792"/>
                  </a:lnTo>
                  <a:lnTo>
                    <a:pt x="794260" y="1071792"/>
                  </a:lnTo>
                  <a:lnTo>
                    <a:pt x="794260" y="801322"/>
                  </a:lnTo>
                  <a:close/>
                  <a:moveTo>
                    <a:pt x="794260" y="1080960"/>
                  </a:moveTo>
                  <a:lnTo>
                    <a:pt x="1064510" y="1080960"/>
                  </a:lnTo>
                  <a:lnTo>
                    <a:pt x="1064510" y="1351429"/>
                  </a:lnTo>
                  <a:lnTo>
                    <a:pt x="794260" y="1351429"/>
                  </a:lnTo>
                  <a:lnTo>
                    <a:pt x="794260" y="1080960"/>
                  </a:lnTo>
                  <a:close/>
                  <a:moveTo>
                    <a:pt x="514849" y="242964"/>
                  </a:moveTo>
                  <a:lnTo>
                    <a:pt x="785099" y="242964"/>
                  </a:lnTo>
                  <a:lnTo>
                    <a:pt x="785099" y="513433"/>
                  </a:lnTo>
                  <a:lnTo>
                    <a:pt x="514849" y="513433"/>
                  </a:lnTo>
                  <a:lnTo>
                    <a:pt x="514849" y="242964"/>
                  </a:lnTo>
                  <a:close/>
                  <a:moveTo>
                    <a:pt x="514849" y="521685"/>
                  </a:moveTo>
                  <a:lnTo>
                    <a:pt x="785099" y="521685"/>
                  </a:lnTo>
                  <a:lnTo>
                    <a:pt x="785099" y="792154"/>
                  </a:lnTo>
                  <a:lnTo>
                    <a:pt x="514849" y="792154"/>
                  </a:lnTo>
                  <a:lnTo>
                    <a:pt x="514849" y="521685"/>
                  </a:lnTo>
                  <a:close/>
                  <a:moveTo>
                    <a:pt x="514849" y="801322"/>
                  </a:moveTo>
                  <a:lnTo>
                    <a:pt x="785099" y="801322"/>
                  </a:lnTo>
                  <a:lnTo>
                    <a:pt x="785099" y="1071792"/>
                  </a:lnTo>
                  <a:lnTo>
                    <a:pt x="514849" y="1071792"/>
                  </a:lnTo>
                  <a:lnTo>
                    <a:pt x="514849" y="801322"/>
                  </a:lnTo>
                  <a:close/>
                  <a:moveTo>
                    <a:pt x="514849" y="1080960"/>
                  </a:moveTo>
                  <a:lnTo>
                    <a:pt x="785099" y="1080960"/>
                  </a:lnTo>
                  <a:lnTo>
                    <a:pt x="785099" y="1351429"/>
                  </a:lnTo>
                  <a:lnTo>
                    <a:pt x="514849" y="1351429"/>
                  </a:lnTo>
                  <a:lnTo>
                    <a:pt x="514849" y="1080960"/>
                  </a:lnTo>
                  <a:close/>
                  <a:moveTo>
                    <a:pt x="236354" y="242964"/>
                  </a:moveTo>
                  <a:lnTo>
                    <a:pt x="505688" y="242964"/>
                  </a:lnTo>
                  <a:lnTo>
                    <a:pt x="505688" y="513433"/>
                  </a:lnTo>
                  <a:lnTo>
                    <a:pt x="235438" y="513433"/>
                  </a:lnTo>
                  <a:lnTo>
                    <a:pt x="235438" y="242964"/>
                  </a:lnTo>
                  <a:close/>
                  <a:moveTo>
                    <a:pt x="236354" y="521685"/>
                  </a:moveTo>
                  <a:lnTo>
                    <a:pt x="505688" y="521685"/>
                  </a:lnTo>
                  <a:lnTo>
                    <a:pt x="505688" y="792154"/>
                  </a:lnTo>
                  <a:lnTo>
                    <a:pt x="235438" y="792154"/>
                  </a:lnTo>
                  <a:lnTo>
                    <a:pt x="235438" y="521685"/>
                  </a:lnTo>
                  <a:close/>
                  <a:moveTo>
                    <a:pt x="236354" y="801322"/>
                  </a:moveTo>
                  <a:lnTo>
                    <a:pt x="505688" y="801322"/>
                  </a:lnTo>
                  <a:lnTo>
                    <a:pt x="505688" y="1071792"/>
                  </a:lnTo>
                  <a:lnTo>
                    <a:pt x="235438" y="1071792"/>
                  </a:lnTo>
                  <a:lnTo>
                    <a:pt x="235438" y="801322"/>
                  </a:lnTo>
                  <a:close/>
                  <a:moveTo>
                    <a:pt x="236354" y="1080960"/>
                  </a:moveTo>
                  <a:lnTo>
                    <a:pt x="505688" y="1080960"/>
                  </a:lnTo>
                  <a:lnTo>
                    <a:pt x="505688" y="1351429"/>
                  </a:lnTo>
                  <a:lnTo>
                    <a:pt x="235438" y="1351429"/>
                  </a:lnTo>
                  <a:lnTo>
                    <a:pt x="235438" y="1080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" name="Google Shape;904;p30">
            <a:extLst>
              <a:ext uri="{FF2B5EF4-FFF2-40B4-BE49-F238E27FC236}">
                <a16:creationId xmlns:a16="http://schemas.microsoft.com/office/drawing/2014/main" id="{965C8FFB-06F9-4145-BE8F-3815497F23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51135" y="302558"/>
            <a:ext cx="4074573" cy="1490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Applications of Computer Graphics </a:t>
            </a:r>
            <a:r>
              <a:rPr lang="en-US" sz="2800" dirty="0" smtClean="0"/>
              <a:t>in Robotics</a:t>
            </a:r>
            <a:endParaRPr sz="2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C13BC62-B791-4EF0-9339-4F1E03F07515}"/>
              </a:ext>
            </a:extLst>
          </p:cNvPr>
          <p:cNvSpPr txBox="1"/>
          <p:nvPr/>
        </p:nvSpPr>
        <p:spPr>
          <a:xfrm>
            <a:off x="3967200" y="1886528"/>
            <a:ext cx="4384939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Autodesk Fusion 360: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Fusion 360 is a cloud-based platform for designing, simulating, and testing complete robotic systems in 3D.</a:t>
            </a:r>
          </a:p>
          <a:p>
            <a:r>
              <a:rPr lang="en-US" b="1" dirty="0" smtClean="0"/>
              <a:t>SolidWorks</a:t>
            </a:r>
            <a:r>
              <a:rPr lang="en-US" b="1" dirty="0"/>
              <a:t>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SolidWorks is a professional CAD tool used to create highly detailed and precise robotic parts with motion and stress simulation.</a:t>
            </a:r>
          </a:p>
          <a:p>
            <a:r>
              <a:rPr lang="en-US" b="1" dirty="0" err="1" smtClean="0"/>
              <a:t>Sketchfab</a:t>
            </a:r>
            <a:r>
              <a:rPr lang="en-US" b="1" dirty="0"/>
              <a:t>: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Sketchfab</a:t>
            </a:r>
            <a:r>
              <a:rPr lang="en-US" dirty="0"/>
              <a:t> is an online platform that allows users to explore, download, and share 3D robot models easily for visualization and prototyping.</a:t>
            </a:r>
          </a:p>
        </p:txBody>
      </p:sp>
      <p:pic>
        <p:nvPicPr>
          <p:cNvPr id="21" name="Picture 20" descr="A red circle with a white number one&#10;&#10;Description automatically generated">
            <a:extLst>
              <a:ext uri="{FF2B5EF4-FFF2-40B4-BE49-F238E27FC236}">
                <a16:creationId xmlns:a16="http://schemas.microsoft.com/office/drawing/2014/main" id="{EA21C137-FA38-42DE-9F24-66E4213454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371" y="1934531"/>
            <a:ext cx="229394" cy="229394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23" name="Picture 22" descr="A red circle with a white number on it&#10;&#10;Description automatically generated">
            <a:extLst>
              <a:ext uri="{FF2B5EF4-FFF2-40B4-BE49-F238E27FC236}">
                <a16:creationId xmlns:a16="http://schemas.microsoft.com/office/drawing/2014/main" id="{652644C7-BAC0-4237-A702-625DB46C07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4521" y="2763643"/>
            <a:ext cx="229394" cy="229394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pic>
        <p:nvPicPr>
          <p:cNvPr id="24" name="Picture 23" descr="A red circle with a white number on it&#10;&#10;Description automatically generated">
            <a:extLst>
              <a:ext uri="{FF2B5EF4-FFF2-40B4-BE49-F238E27FC236}">
                <a16:creationId xmlns:a16="http://schemas.microsoft.com/office/drawing/2014/main" id="{814642A2-5EFF-4DBE-A282-7DD6460190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6259" y="3592755"/>
            <a:ext cx="235244" cy="235244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sp>
        <p:nvSpPr>
          <p:cNvPr id="14" name="Slide Number Placeholder 6">
            <a:extLst>
              <a:ext uri="{FF2B5EF4-FFF2-40B4-BE49-F238E27FC236}">
                <a16:creationId xmlns:a16="http://schemas.microsoft.com/office/drawing/2014/main" id="{2CEC335D-A071-4293-A242-7500956BCBFF}"/>
              </a:ext>
            </a:extLst>
          </p:cNvPr>
          <p:cNvSpPr txBox="1">
            <a:spLocks/>
          </p:cNvSpPr>
          <p:nvPr/>
        </p:nvSpPr>
        <p:spPr>
          <a:xfrm>
            <a:off x="8125708" y="4778376"/>
            <a:ext cx="389642" cy="24525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accent3">
                    <a:lumMod val="65000"/>
                  </a:schemeClr>
                </a:solidFill>
              </a:rPr>
              <a:t>3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3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83" r="958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43918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52;p41">
            <a:extLst>
              <a:ext uri="{FF2B5EF4-FFF2-40B4-BE49-F238E27FC236}">
                <a16:creationId xmlns:a16="http://schemas.microsoft.com/office/drawing/2014/main" id="{0A7FBE83-0BC4-4066-AB07-7530891778B0}"/>
              </a:ext>
            </a:extLst>
          </p:cNvPr>
          <p:cNvSpPr txBox="1">
            <a:spLocks/>
          </p:cNvSpPr>
          <p:nvPr/>
        </p:nvSpPr>
        <p:spPr>
          <a:xfrm>
            <a:off x="261576" y="146038"/>
            <a:ext cx="6060024" cy="10932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/>
              <a:t>Autodesk Fusion 360</a:t>
            </a:r>
            <a:endParaRPr lang="en-US" sz="2800" b="1" dirty="0">
              <a:latin typeface="Epilogue" panose="020B0604020202020204" charset="0"/>
            </a:endParaRPr>
          </a:p>
        </p:txBody>
      </p:sp>
      <p:grpSp>
        <p:nvGrpSpPr>
          <p:cNvPr id="8" name="Google Shape;917;p31">
            <a:extLst>
              <a:ext uri="{FF2B5EF4-FFF2-40B4-BE49-F238E27FC236}">
                <a16:creationId xmlns:a16="http://schemas.microsoft.com/office/drawing/2014/main" id="{8E27522F-F40C-4D82-87BF-DBFF73322022}"/>
              </a:ext>
            </a:extLst>
          </p:cNvPr>
          <p:cNvGrpSpPr/>
          <p:nvPr/>
        </p:nvGrpSpPr>
        <p:grpSpPr>
          <a:xfrm>
            <a:off x="-698951" y="3848843"/>
            <a:ext cx="1397902" cy="1294657"/>
            <a:chOff x="-88891" y="1183021"/>
            <a:chExt cx="1397902" cy="1294657"/>
          </a:xfrm>
        </p:grpSpPr>
        <p:sp>
          <p:nvSpPr>
            <p:cNvPr id="9" name="Google Shape;918;p31">
              <a:extLst>
                <a:ext uri="{FF2B5EF4-FFF2-40B4-BE49-F238E27FC236}">
                  <a16:creationId xmlns:a16="http://schemas.microsoft.com/office/drawing/2014/main" id="{E0CAB9A7-E993-4DE1-A884-16087BFC43CD}"/>
                </a:ext>
              </a:extLst>
            </p:cNvPr>
            <p:cNvSpPr/>
            <p:nvPr/>
          </p:nvSpPr>
          <p:spPr>
            <a:xfrm rot="10800000">
              <a:off x="-88891" y="1295378"/>
              <a:ext cx="1176000" cy="1182300"/>
            </a:xfrm>
            <a:prstGeom prst="chord">
              <a:avLst>
                <a:gd name="adj1" fmla="val 5371555"/>
                <a:gd name="adj2" fmla="val 1620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" name="Google Shape;919;p31">
              <a:extLst>
                <a:ext uri="{FF2B5EF4-FFF2-40B4-BE49-F238E27FC236}">
                  <a16:creationId xmlns:a16="http://schemas.microsoft.com/office/drawing/2014/main" id="{68E8E9D5-8619-4AA7-ABC2-404216903F36}"/>
                </a:ext>
              </a:extLst>
            </p:cNvPr>
            <p:cNvSpPr/>
            <p:nvPr/>
          </p:nvSpPr>
          <p:spPr>
            <a:xfrm rot="-5400000">
              <a:off x="88743" y="1182877"/>
              <a:ext cx="1220123" cy="1220412"/>
            </a:xfrm>
            <a:custGeom>
              <a:avLst/>
              <a:gdLst/>
              <a:ahLst/>
              <a:cxnLst/>
              <a:rect l="l" t="t" r="r" b="b"/>
              <a:pathLst>
                <a:path w="1594932" h="1595310" extrusionOk="0">
                  <a:moveTo>
                    <a:pt x="227193" y="1350513"/>
                  </a:moveTo>
                  <a:lnTo>
                    <a:pt x="223529" y="1350513"/>
                  </a:lnTo>
                  <a:cubicBezTo>
                    <a:pt x="228109" y="1355097"/>
                    <a:pt x="231774" y="1358764"/>
                    <a:pt x="236354" y="1363348"/>
                  </a:cubicBezTo>
                  <a:lnTo>
                    <a:pt x="236354" y="1359681"/>
                  </a:lnTo>
                  <a:lnTo>
                    <a:pt x="505688" y="1359681"/>
                  </a:lnTo>
                  <a:lnTo>
                    <a:pt x="505688" y="1540300"/>
                  </a:lnTo>
                  <a:cubicBezTo>
                    <a:pt x="508436" y="1541216"/>
                    <a:pt x="512101" y="1542133"/>
                    <a:pt x="514849" y="1543967"/>
                  </a:cubicBezTo>
                  <a:lnTo>
                    <a:pt x="514849" y="1360598"/>
                  </a:lnTo>
                  <a:lnTo>
                    <a:pt x="785099" y="1360598"/>
                  </a:lnTo>
                  <a:lnTo>
                    <a:pt x="785099" y="1595310"/>
                  </a:lnTo>
                  <a:cubicBezTo>
                    <a:pt x="787847" y="1595310"/>
                    <a:pt x="791512" y="1595310"/>
                    <a:pt x="794260" y="1595310"/>
                  </a:cubicBezTo>
                  <a:lnTo>
                    <a:pt x="794260" y="1360598"/>
                  </a:lnTo>
                  <a:lnTo>
                    <a:pt x="1064510" y="1360598"/>
                  </a:lnTo>
                  <a:lnTo>
                    <a:pt x="1064510" y="1549468"/>
                  </a:lnTo>
                  <a:cubicBezTo>
                    <a:pt x="1067258" y="1548551"/>
                    <a:pt x="1070923" y="1547634"/>
                    <a:pt x="1073671" y="1545801"/>
                  </a:cubicBezTo>
                  <a:lnTo>
                    <a:pt x="1073671" y="1359681"/>
                  </a:lnTo>
                  <a:lnTo>
                    <a:pt x="1343921" y="1359681"/>
                  </a:lnTo>
                  <a:lnTo>
                    <a:pt x="1343921" y="1377101"/>
                  </a:lnTo>
                  <a:cubicBezTo>
                    <a:pt x="1346669" y="1374351"/>
                    <a:pt x="1350334" y="1371600"/>
                    <a:pt x="1353082" y="1368849"/>
                  </a:cubicBezTo>
                  <a:lnTo>
                    <a:pt x="1353082" y="1359681"/>
                  </a:lnTo>
                  <a:lnTo>
                    <a:pt x="1362243" y="1359681"/>
                  </a:lnTo>
                  <a:cubicBezTo>
                    <a:pt x="1364991" y="1356931"/>
                    <a:pt x="1367739" y="1353263"/>
                    <a:pt x="1371404" y="1350513"/>
                  </a:cubicBezTo>
                  <a:lnTo>
                    <a:pt x="1353082" y="1350513"/>
                  </a:lnTo>
                  <a:lnTo>
                    <a:pt x="1353082" y="1080043"/>
                  </a:lnTo>
                  <a:lnTo>
                    <a:pt x="1542715" y="1080043"/>
                  </a:lnTo>
                  <a:cubicBezTo>
                    <a:pt x="1543631" y="1077293"/>
                    <a:pt x="1545463" y="1073626"/>
                    <a:pt x="1546379" y="1070875"/>
                  </a:cubicBezTo>
                  <a:lnTo>
                    <a:pt x="1353998" y="1070875"/>
                  </a:lnTo>
                  <a:lnTo>
                    <a:pt x="1353998" y="801322"/>
                  </a:lnTo>
                  <a:lnTo>
                    <a:pt x="1594933" y="801322"/>
                  </a:lnTo>
                  <a:cubicBezTo>
                    <a:pt x="1594933" y="800406"/>
                    <a:pt x="1594933" y="799489"/>
                    <a:pt x="1594933" y="797655"/>
                  </a:cubicBezTo>
                  <a:cubicBezTo>
                    <a:pt x="1594933" y="795821"/>
                    <a:pt x="1594933" y="793988"/>
                    <a:pt x="1594933" y="792154"/>
                  </a:cubicBezTo>
                  <a:lnTo>
                    <a:pt x="1353998" y="792154"/>
                  </a:lnTo>
                  <a:lnTo>
                    <a:pt x="1353998" y="521685"/>
                  </a:lnTo>
                  <a:lnTo>
                    <a:pt x="1545463" y="521685"/>
                  </a:lnTo>
                  <a:cubicBezTo>
                    <a:pt x="1544547" y="518934"/>
                    <a:pt x="1543631" y="515267"/>
                    <a:pt x="1541799" y="512516"/>
                  </a:cubicBezTo>
                  <a:lnTo>
                    <a:pt x="1353082" y="512516"/>
                  </a:lnTo>
                  <a:lnTo>
                    <a:pt x="1353082" y="242047"/>
                  </a:lnTo>
                  <a:lnTo>
                    <a:pt x="1368656" y="242047"/>
                  </a:lnTo>
                  <a:cubicBezTo>
                    <a:pt x="1365907" y="239296"/>
                    <a:pt x="1363159" y="235629"/>
                    <a:pt x="1359495" y="232879"/>
                  </a:cubicBezTo>
                  <a:lnTo>
                    <a:pt x="1353082" y="232879"/>
                  </a:lnTo>
                  <a:lnTo>
                    <a:pt x="1353082" y="226461"/>
                  </a:lnTo>
                  <a:cubicBezTo>
                    <a:pt x="1350334" y="223710"/>
                    <a:pt x="1346669" y="220960"/>
                    <a:pt x="1343921" y="218209"/>
                  </a:cubicBezTo>
                  <a:lnTo>
                    <a:pt x="1343921" y="233795"/>
                  </a:lnTo>
                  <a:lnTo>
                    <a:pt x="1073671" y="233795"/>
                  </a:lnTo>
                  <a:lnTo>
                    <a:pt x="1073671" y="50426"/>
                  </a:lnTo>
                  <a:cubicBezTo>
                    <a:pt x="1070923" y="49510"/>
                    <a:pt x="1067258" y="48593"/>
                    <a:pt x="1064510" y="46759"/>
                  </a:cubicBezTo>
                  <a:lnTo>
                    <a:pt x="1064510" y="232879"/>
                  </a:lnTo>
                  <a:lnTo>
                    <a:pt x="794260" y="232879"/>
                  </a:lnTo>
                  <a:lnTo>
                    <a:pt x="794260" y="0"/>
                  </a:lnTo>
                  <a:cubicBezTo>
                    <a:pt x="791512" y="0"/>
                    <a:pt x="787847" y="0"/>
                    <a:pt x="785099" y="0"/>
                  </a:cubicBezTo>
                  <a:lnTo>
                    <a:pt x="785099" y="232879"/>
                  </a:lnTo>
                  <a:lnTo>
                    <a:pt x="514849" y="232879"/>
                  </a:lnTo>
                  <a:lnTo>
                    <a:pt x="514849" y="51343"/>
                  </a:lnTo>
                  <a:cubicBezTo>
                    <a:pt x="512101" y="52260"/>
                    <a:pt x="508436" y="53177"/>
                    <a:pt x="505688" y="55011"/>
                  </a:cubicBezTo>
                  <a:lnTo>
                    <a:pt x="505688" y="232879"/>
                  </a:lnTo>
                  <a:lnTo>
                    <a:pt x="235438" y="232879"/>
                  </a:lnTo>
                  <a:lnTo>
                    <a:pt x="235438" y="231962"/>
                  </a:lnTo>
                  <a:cubicBezTo>
                    <a:pt x="231774" y="235629"/>
                    <a:pt x="229025" y="239296"/>
                    <a:pt x="225361" y="242047"/>
                  </a:cubicBezTo>
                  <a:lnTo>
                    <a:pt x="226277" y="242047"/>
                  </a:lnTo>
                  <a:lnTo>
                    <a:pt x="226277" y="512516"/>
                  </a:lnTo>
                  <a:lnTo>
                    <a:pt x="52218" y="512516"/>
                  </a:lnTo>
                  <a:cubicBezTo>
                    <a:pt x="51302" y="515267"/>
                    <a:pt x="49470" y="518934"/>
                    <a:pt x="48553" y="521685"/>
                  </a:cubicBezTo>
                  <a:lnTo>
                    <a:pt x="226277" y="521685"/>
                  </a:lnTo>
                  <a:lnTo>
                    <a:pt x="226277" y="792154"/>
                  </a:lnTo>
                  <a:lnTo>
                    <a:pt x="0" y="792154"/>
                  </a:lnTo>
                  <a:cubicBezTo>
                    <a:pt x="0" y="793988"/>
                    <a:pt x="0" y="795821"/>
                    <a:pt x="0" y="797655"/>
                  </a:cubicBezTo>
                  <a:cubicBezTo>
                    <a:pt x="0" y="798572"/>
                    <a:pt x="0" y="799489"/>
                    <a:pt x="0" y="801322"/>
                  </a:cubicBezTo>
                  <a:lnTo>
                    <a:pt x="226277" y="801322"/>
                  </a:lnTo>
                  <a:lnTo>
                    <a:pt x="226277" y="1071792"/>
                  </a:lnTo>
                  <a:lnTo>
                    <a:pt x="47637" y="1071792"/>
                  </a:lnTo>
                  <a:cubicBezTo>
                    <a:pt x="48553" y="1074542"/>
                    <a:pt x="49470" y="1078210"/>
                    <a:pt x="51302" y="1080960"/>
                  </a:cubicBezTo>
                  <a:lnTo>
                    <a:pt x="226277" y="1080960"/>
                  </a:lnTo>
                  <a:lnTo>
                    <a:pt x="226277" y="1350513"/>
                  </a:lnTo>
                  <a:close/>
                  <a:moveTo>
                    <a:pt x="1073671" y="242964"/>
                  </a:moveTo>
                  <a:lnTo>
                    <a:pt x="1343921" y="242964"/>
                  </a:lnTo>
                  <a:lnTo>
                    <a:pt x="1343921" y="513433"/>
                  </a:lnTo>
                  <a:lnTo>
                    <a:pt x="1073671" y="513433"/>
                  </a:lnTo>
                  <a:lnTo>
                    <a:pt x="1073671" y="242964"/>
                  </a:lnTo>
                  <a:close/>
                  <a:moveTo>
                    <a:pt x="1073671" y="521685"/>
                  </a:moveTo>
                  <a:lnTo>
                    <a:pt x="1343921" y="521685"/>
                  </a:lnTo>
                  <a:lnTo>
                    <a:pt x="1343921" y="792154"/>
                  </a:lnTo>
                  <a:lnTo>
                    <a:pt x="1073671" y="792154"/>
                  </a:lnTo>
                  <a:lnTo>
                    <a:pt x="1073671" y="521685"/>
                  </a:lnTo>
                  <a:close/>
                  <a:moveTo>
                    <a:pt x="1073671" y="801322"/>
                  </a:moveTo>
                  <a:lnTo>
                    <a:pt x="1343921" y="801322"/>
                  </a:lnTo>
                  <a:lnTo>
                    <a:pt x="1343921" y="1071792"/>
                  </a:lnTo>
                  <a:lnTo>
                    <a:pt x="1073671" y="1071792"/>
                  </a:lnTo>
                  <a:lnTo>
                    <a:pt x="1073671" y="801322"/>
                  </a:lnTo>
                  <a:close/>
                  <a:moveTo>
                    <a:pt x="1073671" y="1080960"/>
                  </a:moveTo>
                  <a:lnTo>
                    <a:pt x="1343921" y="1080960"/>
                  </a:lnTo>
                  <a:lnTo>
                    <a:pt x="1343921" y="1351429"/>
                  </a:lnTo>
                  <a:lnTo>
                    <a:pt x="1073671" y="1351429"/>
                  </a:lnTo>
                  <a:lnTo>
                    <a:pt x="1073671" y="1080960"/>
                  </a:lnTo>
                  <a:close/>
                  <a:moveTo>
                    <a:pt x="794260" y="242964"/>
                  </a:moveTo>
                  <a:lnTo>
                    <a:pt x="1064510" y="242964"/>
                  </a:lnTo>
                  <a:lnTo>
                    <a:pt x="1064510" y="513433"/>
                  </a:lnTo>
                  <a:lnTo>
                    <a:pt x="794260" y="513433"/>
                  </a:lnTo>
                  <a:lnTo>
                    <a:pt x="794260" y="242964"/>
                  </a:lnTo>
                  <a:close/>
                  <a:moveTo>
                    <a:pt x="794260" y="521685"/>
                  </a:moveTo>
                  <a:lnTo>
                    <a:pt x="1064510" y="521685"/>
                  </a:lnTo>
                  <a:lnTo>
                    <a:pt x="1064510" y="792154"/>
                  </a:lnTo>
                  <a:lnTo>
                    <a:pt x="794260" y="792154"/>
                  </a:lnTo>
                  <a:lnTo>
                    <a:pt x="794260" y="521685"/>
                  </a:lnTo>
                  <a:close/>
                  <a:moveTo>
                    <a:pt x="794260" y="801322"/>
                  </a:moveTo>
                  <a:lnTo>
                    <a:pt x="1064510" y="801322"/>
                  </a:lnTo>
                  <a:lnTo>
                    <a:pt x="1064510" y="1071792"/>
                  </a:lnTo>
                  <a:lnTo>
                    <a:pt x="794260" y="1071792"/>
                  </a:lnTo>
                  <a:lnTo>
                    <a:pt x="794260" y="801322"/>
                  </a:lnTo>
                  <a:close/>
                  <a:moveTo>
                    <a:pt x="794260" y="1080960"/>
                  </a:moveTo>
                  <a:lnTo>
                    <a:pt x="1064510" y="1080960"/>
                  </a:lnTo>
                  <a:lnTo>
                    <a:pt x="1064510" y="1351429"/>
                  </a:lnTo>
                  <a:lnTo>
                    <a:pt x="794260" y="1351429"/>
                  </a:lnTo>
                  <a:lnTo>
                    <a:pt x="794260" y="1080960"/>
                  </a:lnTo>
                  <a:close/>
                  <a:moveTo>
                    <a:pt x="514849" y="242964"/>
                  </a:moveTo>
                  <a:lnTo>
                    <a:pt x="785099" y="242964"/>
                  </a:lnTo>
                  <a:lnTo>
                    <a:pt x="785099" y="513433"/>
                  </a:lnTo>
                  <a:lnTo>
                    <a:pt x="514849" y="513433"/>
                  </a:lnTo>
                  <a:lnTo>
                    <a:pt x="514849" y="242964"/>
                  </a:lnTo>
                  <a:close/>
                  <a:moveTo>
                    <a:pt x="514849" y="521685"/>
                  </a:moveTo>
                  <a:lnTo>
                    <a:pt x="785099" y="521685"/>
                  </a:lnTo>
                  <a:lnTo>
                    <a:pt x="785099" y="792154"/>
                  </a:lnTo>
                  <a:lnTo>
                    <a:pt x="514849" y="792154"/>
                  </a:lnTo>
                  <a:lnTo>
                    <a:pt x="514849" y="521685"/>
                  </a:lnTo>
                  <a:close/>
                  <a:moveTo>
                    <a:pt x="514849" y="801322"/>
                  </a:moveTo>
                  <a:lnTo>
                    <a:pt x="785099" y="801322"/>
                  </a:lnTo>
                  <a:lnTo>
                    <a:pt x="785099" y="1071792"/>
                  </a:lnTo>
                  <a:lnTo>
                    <a:pt x="514849" y="1071792"/>
                  </a:lnTo>
                  <a:lnTo>
                    <a:pt x="514849" y="801322"/>
                  </a:lnTo>
                  <a:close/>
                  <a:moveTo>
                    <a:pt x="514849" y="1080960"/>
                  </a:moveTo>
                  <a:lnTo>
                    <a:pt x="785099" y="1080960"/>
                  </a:lnTo>
                  <a:lnTo>
                    <a:pt x="785099" y="1351429"/>
                  </a:lnTo>
                  <a:lnTo>
                    <a:pt x="514849" y="1351429"/>
                  </a:lnTo>
                  <a:lnTo>
                    <a:pt x="514849" y="1080960"/>
                  </a:lnTo>
                  <a:close/>
                  <a:moveTo>
                    <a:pt x="236354" y="242964"/>
                  </a:moveTo>
                  <a:lnTo>
                    <a:pt x="505688" y="242964"/>
                  </a:lnTo>
                  <a:lnTo>
                    <a:pt x="505688" y="513433"/>
                  </a:lnTo>
                  <a:lnTo>
                    <a:pt x="235438" y="513433"/>
                  </a:lnTo>
                  <a:lnTo>
                    <a:pt x="235438" y="242964"/>
                  </a:lnTo>
                  <a:close/>
                  <a:moveTo>
                    <a:pt x="236354" y="521685"/>
                  </a:moveTo>
                  <a:lnTo>
                    <a:pt x="505688" y="521685"/>
                  </a:lnTo>
                  <a:lnTo>
                    <a:pt x="505688" y="792154"/>
                  </a:lnTo>
                  <a:lnTo>
                    <a:pt x="235438" y="792154"/>
                  </a:lnTo>
                  <a:lnTo>
                    <a:pt x="235438" y="521685"/>
                  </a:lnTo>
                  <a:close/>
                  <a:moveTo>
                    <a:pt x="236354" y="801322"/>
                  </a:moveTo>
                  <a:lnTo>
                    <a:pt x="505688" y="801322"/>
                  </a:lnTo>
                  <a:lnTo>
                    <a:pt x="505688" y="1071792"/>
                  </a:lnTo>
                  <a:lnTo>
                    <a:pt x="235438" y="1071792"/>
                  </a:lnTo>
                  <a:lnTo>
                    <a:pt x="235438" y="801322"/>
                  </a:lnTo>
                  <a:close/>
                  <a:moveTo>
                    <a:pt x="236354" y="1080960"/>
                  </a:moveTo>
                  <a:lnTo>
                    <a:pt x="505688" y="1080960"/>
                  </a:lnTo>
                  <a:lnTo>
                    <a:pt x="505688" y="1351429"/>
                  </a:lnTo>
                  <a:lnTo>
                    <a:pt x="235438" y="1351429"/>
                  </a:lnTo>
                  <a:lnTo>
                    <a:pt x="235438" y="1080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" name="Google Shape;869;p27">
            <a:extLst>
              <a:ext uri="{FF2B5EF4-FFF2-40B4-BE49-F238E27FC236}">
                <a16:creationId xmlns:a16="http://schemas.microsoft.com/office/drawing/2014/main" id="{2FEE0A61-424F-4F78-9426-8F8D8070064F}"/>
              </a:ext>
            </a:extLst>
          </p:cNvPr>
          <p:cNvSpPr/>
          <p:nvPr/>
        </p:nvSpPr>
        <p:spPr>
          <a:xfrm>
            <a:off x="8623396" y="-20879"/>
            <a:ext cx="983774" cy="985310"/>
          </a:xfrm>
          <a:custGeom>
            <a:avLst/>
            <a:gdLst/>
            <a:ahLst/>
            <a:cxnLst/>
            <a:rect l="l" t="t" r="r" b="b"/>
            <a:pathLst>
              <a:path w="1222079" h="1223987" extrusionOk="0">
                <a:moveTo>
                  <a:pt x="1222079" y="611535"/>
                </a:moveTo>
                <a:lnTo>
                  <a:pt x="1023285" y="658295"/>
                </a:lnTo>
                <a:lnTo>
                  <a:pt x="1207422" y="748146"/>
                </a:lnTo>
                <a:lnTo>
                  <a:pt x="1002215" y="749062"/>
                </a:lnTo>
                <a:lnTo>
                  <a:pt x="1161617" y="877420"/>
                </a:lnTo>
                <a:lnTo>
                  <a:pt x="961906" y="832495"/>
                </a:lnTo>
                <a:lnTo>
                  <a:pt x="1089244" y="993860"/>
                </a:lnTo>
                <a:lnTo>
                  <a:pt x="904192" y="904926"/>
                </a:lnTo>
                <a:lnTo>
                  <a:pt x="992138" y="1090129"/>
                </a:lnTo>
                <a:lnTo>
                  <a:pt x="831820" y="963604"/>
                </a:lnTo>
                <a:lnTo>
                  <a:pt x="876709" y="1163476"/>
                </a:lnTo>
                <a:lnTo>
                  <a:pt x="748455" y="1003945"/>
                </a:lnTo>
                <a:lnTo>
                  <a:pt x="746623" y="1208402"/>
                </a:lnTo>
                <a:lnTo>
                  <a:pt x="657761" y="1024116"/>
                </a:lnTo>
                <a:lnTo>
                  <a:pt x="611039" y="1223988"/>
                </a:lnTo>
                <a:lnTo>
                  <a:pt x="564319" y="1024116"/>
                </a:lnTo>
                <a:lnTo>
                  <a:pt x="475457" y="1208402"/>
                </a:lnTo>
                <a:lnTo>
                  <a:pt x="474540" y="1003945"/>
                </a:lnTo>
                <a:lnTo>
                  <a:pt x="345370" y="1163476"/>
                </a:lnTo>
                <a:lnTo>
                  <a:pt x="390259" y="963604"/>
                </a:lnTo>
                <a:lnTo>
                  <a:pt x="229941" y="1090129"/>
                </a:lnTo>
                <a:lnTo>
                  <a:pt x="317887" y="904926"/>
                </a:lnTo>
                <a:lnTo>
                  <a:pt x="132835" y="993860"/>
                </a:lnTo>
                <a:lnTo>
                  <a:pt x="260173" y="832495"/>
                </a:lnTo>
                <a:lnTo>
                  <a:pt x="60463" y="877420"/>
                </a:lnTo>
                <a:lnTo>
                  <a:pt x="219864" y="749062"/>
                </a:lnTo>
                <a:lnTo>
                  <a:pt x="14658" y="748146"/>
                </a:lnTo>
                <a:lnTo>
                  <a:pt x="198794" y="658295"/>
                </a:lnTo>
                <a:lnTo>
                  <a:pt x="0" y="611535"/>
                </a:lnTo>
                <a:lnTo>
                  <a:pt x="198794" y="565693"/>
                </a:lnTo>
                <a:lnTo>
                  <a:pt x="14658" y="475842"/>
                </a:lnTo>
                <a:lnTo>
                  <a:pt x="219864" y="474926"/>
                </a:lnTo>
                <a:lnTo>
                  <a:pt x="60463" y="346567"/>
                </a:lnTo>
                <a:lnTo>
                  <a:pt x="260173" y="391493"/>
                </a:lnTo>
                <a:lnTo>
                  <a:pt x="132835" y="230128"/>
                </a:lnTo>
                <a:lnTo>
                  <a:pt x="317887" y="318145"/>
                </a:lnTo>
                <a:lnTo>
                  <a:pt x="229941" y="133859"/>
                </a:lnTo>
                <a:lnTo>
                  <a:pt x="390259" y="260384"/>
                </a:lnTo>
                <a:lnTo>
                  <a:pt x="345370" y="60512"/>
                </a:lnTo>
                <a:lnTo>
                  <a:pt x="474540" y="220043"/>
                </a:lnTo>
                <a:lnTo>
                  <a:pt x="475457" y="15586"/>
                </a:lnTo>
                <a:lnTo>
                  <a:pt x="564319" y="199872"/>
                </a:lnTo>
                <a:lnTo>
                  <a:pt x="611039" y="0"/>
                </a:lnTo>
                <a:lnTo>
                  <a:pt x="657761" y="199872"/>
                </a:lnTo>
                <a:lnTo>
                  <a:pt x="746623" y="15586"/>
                </a:lnTo>
                <a:lnTo>
                  <a:pt x="748455" y="220043"/>
                </a:lnTo>
                <a:lnTo>
                  <a:pt x="876709" y="60512"/>
                </a:lnTo>
                <a:lnTo>
                  <a:pt x="831820" y="260384"/>
                </a:lnTo>
                <a:lnTo>
                  <a:pt x="992138" y="133859"/>
                </a:lnTo>
                <a:lnTo>
                  <a:pt x="904192" y="319062"/>
                </a:lnTo>
                <a:lnTo>
                  <a:pt x="1089244" y="230128"/>
                </a:lnTo>
                <a:lnTo>
                  <a:pt x="961906" y="391493"/>
                </a:lnTo>
                <a:lnTo>
                  <a:pt x="1161617" y="346567"/>
                </a:lnTo>
                <a:lnTo>
                  <a:pt x="1002215" y="474926"/>
                </a:lnTo>
                <a:lnTo>
                  <a:pt x="1207422" y="475842"/>
                </a:lnTo>
                <a:lnTo>
                  <a:pt x="1023285" y="565693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E0074CE8-FE68-4613-8B4D-310580097069}"/>
              </a:ext>
            </a:extLst>
          </p:cNvPr>
          <p:cNvSpPr txBox="1">
            <a:spLocks/>
          </p:cNvSpPr>
          <p:nvPr/>
        </p:nvSpPr>
        <p:spPr>
          <a:xfrm>
            <a:off x="8428575" y="4763976"/>
            <a:ext cx="389642" cy="24525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accent3">
                    <a:lumMod val="65000"/>
                  </a:schemeClr>
                </a:solidFill>
              </a:rPr>
              <a:t>4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793" y="997908"/>
            <a:ext cx="4486740" cy="287666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77050" y="1574564"/>
            <a:ext cx="312274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Fusion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360 is a cloud-based 3D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CAD (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Computer-Aided Design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), CAM (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Computer-Aided Manufacturing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CAE (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Computer-Aided Engineering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Even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though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install the software on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our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computer,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all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files are saved online (in the cloud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endParaRPr lang="en-US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do everything in one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place designing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(modeling), testing (simulation), and preparing for manufacturing (CAM).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8951" y="1070001"/>
            <a:ext cx="20389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it </a:t>
            </a: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28066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52;p41">
            <a:extLst>
              <a:ext uri="{FF2B5EF4-FFF2-40B4-BE49-F238E27FC236}">
                <a16:creationId xmlns:a16="http://schemas.microsoft.com/office/drawing/2014/main" id="{0A7FBE83-0BC4-4066-AB07-7530891778B0}"/>
              </a:ext>
            </a:extLst>
          </p:cNvPr>
          <p:cNvSpPr txBox="1">
            <a:spLocks/>
          </p:cNvSpPr>
          <p:nvPr/>
        </p:nvSpPr>
        <p:spPr>
          <a:xfrm>
            <a:off x="261576" y="146038"/>
            <a:ext cx="6060024" cy="10932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/>
              <a:t>Autodesk Fusion 360</a:t>
            </a:r>
            <a:endParaRPr lang="en-US" sz="2800" b="1" dirty="0">
              <a:latin typeface="Epilogue" panose="020B0604020202020204" charset="0"/>
            </a:endParaRPr>
          </a:p>
        </p:txBody>
      </p:sp>
      <p:grpSp>
        <p:nvGrpSpPr>
          <p:cNvPr id="8" name="Google Shape;917;p31">
            <a:extLst>
              <a:ext uri="{FF2B5EF4-FFF2-40B4-BE49-F238E27FC236}">
                <a16:creationId xmlns:a16="http://schemas.microsoft.com/office/drawing/2014/main" id="{8E27522F-F40C-4D82-87BF-DBFF73322022}"/>
              </a:ext>
            </a:extLst>
          </p:cNvPr>
          <p:cNvGrpSpPr/>
          <p:nvPr/>
        </p:nvGrpSpPr>
        <p:grpSpPr>
          <a:xfrm>
            <a:off x="-698951" y="3848843"/>
            <a:ext cx="1397902" cy="1294657"/>
            <a:chOff x="-88891" y="1183021"/>
            <a:chExt cx="1397902" cy="1294657"/>
          </a:xfrm>
        </p:grpSpPr>
        <p:sp>
          <p:nvSpPr>
            <p:cNvPr id="9" name="Google Shape;918;p31">
              <a:extLst>
                <a:ext uri="{FF2B5EF4-FFF2-40B4-BE49-F238E27FC236}">
                  <a16:creationId xmlns:a16="http://schemas.microsoft.com/office/drawing/2014/main" id="{E0CAB9A7-E993-4DE1-A884-16087BFC43CD}"/>
                </a:ext>
              </a:extLst>
            </p:cNvPr>
            <p:cNvSpPr/>
            <p:nvPr/>
          </p:nvSpPr>
          <p:spPr>
            <a:xfrm rot="10800000">
              <a:off x="-88891" y="1295378"/>
              <a:ext cx="1176000" cy="1182300"/>
            </a:xfrm>
            <a:prstGeom prst="chord">
              <a:avLst>
                <a:gd name="adj1" fmla="val 5371555"/>
                <a:gd name="adj2" fmla="val 1620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" name="Google Shape;919;p31">
              <a:extLst>
                <a:ext uri="{FF2B5EF4-FFF2-40B4-BE49-F238E27FC236}">
                  <a16:creationId xmlns:a16="http://schemas.microsoft.com/office/drawing/2014/main" id="{68E8E9D5-8619-4AA7-ABC2-404216903F36}"/>
                </a:ext>
              </a:extLst>
            </p:cNvPr>
            <p:cNvSpPr/>
            <p:nvPr/>
          </p:nvSpPr>
          <p:spPr>
            <a:xfrm rot="-5400000">
              <a:off x="88743" y="1182877"/>
              <a:ext cx="1220123" cy="1220412"/>
            </a:xfrm>
            <a:custGeom>
              <a:avLst/>
              <a:gdLst/>
              <a:ahLst/>
              <a:cxnLst/>
              <a:rect l="l" t="t" r="r" b="b"/>
              <a:pathLst>
                <a:path w="1594932" h="1595310" extrusionOk="0">
                  <a:moveTo>
                    <a:pt x="227193" y="1350513"/>
                  </a:moveTo>
                  <a:lnTo>
                    <a:pt x="223529" y="1350513"/>
                  </a:lnTo>
                  <a:cubicBezTo>
                    <a:pt x="228109" y="1355097"/>
                    <a:pt x="231774" y="1358764"/>
                    <a:pt x="236354" y="1363348"/>
                  </a:cubicBezTo>
                  <a:lnTo>
                    <a:pt x="236354" y="1359681"/>
                  </a:lnTo>
                  <a:lnTo>
                    <a:pt x="505688" y="1359681"/>
                  </a:lnTo>
                  <a:lnTo>
                    <a:pt x="505688" y="1540300"/>
                  </a:lnTo>
                  <a:cubicBezTo>
                    <a:pt x="508436" y="1541216"/>
                    <a:pt x="512101" y="1542133"/>
                    <a:pt x="514849" y="1543967"/>
                  </a:cubicBezTo>
                  <a:lnTo>
                    <a:pt x="514849" y="1360598"/>
                  </a:lnTo>
                  <a:lnTo>
                    <a:pt x="785099" y="1360598"/>
                  </a:lnTo>
                  <a:lnTo>
                    <a:pt x="785099" y="1595310"/>
                  </a:lnTo>
                  <a:cubicBezTo>
                    <a:pt x="787847" y="1595310"/>
                    <a:pt x="791512" y="1595310"/>
                    <a:pt x="794260" y="1595310"/>
                  </a:cubicBezTo>
                  <a:lnTo>
                    <a:pt x="794260" y="1360598"/>
                  </a:lnTo>
                  <a:lnTo>
                    <a:pt x="1064510" y="1360598"/>
                  </a:lnTo>
                  <a:lnTo>
                    <a:pt x="1064510" y="1549468"/>
                  </a:lnTo>
                  <a:cubicBezTo>
                    <a:pt x="1067258" y="1548551"/>
                    <a:pt x="1070923" y="1547634"/>
                    <a:pt x="1073671" y="1545801"/>
                  </a:cubicBezTo>
                  <a:lnTo>
                    <a:pt x="1073671" y="1359681"/>
                  </a:lnTo>
                  <a:lnTo>
                    <a:pt x="1343921" y="1359681"/>
                  </a:lnTo>
                  <a:lnTo>
                    <a:pt x="1343921" y="1377101"/>
                  </a:lnTo>
                  <a:cubicBezTo>
                    <a:pt x="1346669" y="1374351"/>
                    <a:pt x="1350334" y="1371600"/>
                    <a:pt x="1353082" y="1368849"/>
                  </a:cubicBezTo>
                  <a:lnTo>
                    <a:pt x="1353082" y="1359681"/>
                  </a:lnTo>
                  <a:lnTo>
                    <a:pt x="1362243" y="1359681"/>
                  </a:lnTo>
                  <a:cubicBezTo>
                    <a:pt x="1364991" y="1356931"/>
                    <a:pt x="1367739" y="1353263"/>
                    <a:pt x="1371404" y="1350513"/>
                  </a:cubicBezTo>
                  <a:lnTo>
                    <a:pt x="1353082" y="1350513"/>
                  </a:lnTo>
                  <a:lnTo>
                    <a:pt x="1353082" y="1080043"/>
                  </a:lnTo>
                  <a:lnTo>
                    <a:pt x="1542715" y="1080043"/>
                  </a:lnTo>
                  <a:cubicBezTo>
                    <a:pt x="1543631" y="1077293"/>
                    <a:pt x="1545463" y="1073626"/>
                    <a:pt x="1546379" y="1070875"/>
                  </a:cubicBezTo>
                  <a:lnTo>
                    <a:pt x="1353998" y="1070875"/>
                  </a:lnTo>
                  <a:lnTo>
                    <a:pt x="1353998" y="801322"/>
                  </a:lnTo>
                  <a:lnTo>
                    <a:pt x="1594933" y="801322"/>
                  </a:lnTo>
                  <a:cubicBezTo>
                    <a:pt x="1594933" y="800406"/>
                    <a:pt x="1594933" y="799489"/>
                    <a:pt x="1594933" y="797655"/>
                  </a:cubicBezTo>
                  <a:cubicBezTo>
                    <a:pt x="1594933" y="795821"/>
                    <a:pt x="1594933" y="793988"/>
                    <a:pt x="1594933" y="792154"/>
                  </a:cubicBezTo>
                  <a:lnTo>
                    <a:pt x="1353998" y="792154"/>
                  </a:lnTo>
                  <a:lnTo>
                    <a:pt x="1353998" y="521685"/>
                  </a:lnTo>
                  <a:lnTo>
                    <a:pt x="1545463" y="521685"/>
                  </a:lnTo>
                  <a:cubicBezTo>
                    <a:pt x="1544547" y="518934"/>
                    <a:pt x="1543631" y="515267"/>
                    <a:pt x="1541799" y="512516"/>
                  </a:cubicBezTo>
                  <a:lnTo>
                    <a:pt x="1353082" y="512516"/>
                  </a:lnTo>
                  <a:lnTo>
                    <a:pt x="1353082" y="242047"/>
                  </a:lnTo>
                  <a:lnTo>
                    <a:pt x="1368656" y="242047"/>
                  </a:lnTo>
                  <a:cubicBezTo>
                    <a:pt x="1365907" y="239296"/>
                    <a:pt x="1363159" y="235629"/>
                    <a:pt x="1359495" y="232879"/>
                  </a:cubicBezTo>
                  <a:lnTo>
                    <a:pt x="1353082" y="232879"/>
                  </a:lnTo>
                  <a:lnTo>
                    <a:pt x="1353082" y="226461"/>
                  </a:lnTo>
                  <a:cubicBezTo>
                    <a:pt x="1350334" y="223710"/>
                    <a:pt x="1346669" y="220960"/>
                    <a:pt x="1343921" y="218209"/>
                  </a:cubicBezTo>
                  <a:lnTo>
                    <a:pt x="1343921" y="233795"/>
                  </a:lnTo>
                  <a:lnTo>
                    <a:pt x="1073671" y="233795"/>
                  </a:lnTo>
                  <a:lnTo>
                    <a:pt x="1073671" y="50426"/>
                  </a:lnTo>
                  <a:cubicBezTo>
                    <a:pt x="1070923" y="49510"/>
                    <a:pt x="1067258" y="48593"/>
                    <a:pt x="1064510" y="46759"/>
                  </a:cubicBezTo>
                  <a:lnTo>
                    <a:pt x="1064510" y="232879"/>
                  </a:lnTo>
                  <a:lnTo>
                    <a:pt x="794260" y="232879"/>
                  </a:lnTo>
                  <a:lnTo>
                    <a:pt x="794260" y="0"/>
                  </a:lnTo>
                  <a:cubicBezTo>
                    <a:pt x="791512" y="0"/>
                    <a:pt x="787847" y="0"/>
                    <a:pt x="785099" y="0"/>
                  </a:cubicBezTo>
                  <a:lnTo>
                    <a:pt x="785099" y="232879"/>
                  </a:lnTo>
                  <a:lnTo>
                    <a:pt x="514849" y="232879"/>
                  </a:lnTo>
                  <a:lnTo>
                    <a:pt x="514849" y="51343"/>
                  </a:lnTo>
                  <a:cubicBezTo>
                    <a:pt x="512101" y="52260"/>
                    <a:pt x="508436" y="53177"/>
                    <a:pt x="505688" y="55011"/>
                  </a:cubicBezTo>
                  <a:lnTo>
                    <a:pt x="505688" y="232879"/>
                  </a:lnTo>
                  <a:lnTo>
                    <a:pt x="235438" y="232879"/>
                  </a:lnTo>
                  <a:lnTo>
                    <a:pt x="235438" y="231962"/>
                  </a:lnTo>
                  <a:cubicBezTo>
                    <a:pt x="231774" y="235629"/>
                    <a:pt x="229025" y="239296"/>
                    <a:pt x="225361" y="242047"/>
                  </a:cubicBezTo>
                  <a:lnTo>
                    <a:pt x="226277" y="242047"/>
                  </a:lnTo>
                  <a:lnTo>
                    <a:pt x="226277" y="512516"/>
                  </a:lnTo>
                  <a:lnTo>
                    <a:pt x="52218" y="512516"/>
                  </a:lnTo>
                  <a:cubicBezTo>
                    <a:pt x="51302" y="515267"/>
                    <a:pt x="49470" y="518934"/>
                    <a:pt x="48553" y="521685"/>
                  </a:cubicBezTo>
                  <a:lnTo>
                    <a:pt x="226277" y="521685"/>
                  </a:lnTo>
                  <a:lnTo>
                    <a:pt x="226277" y="792154"/>
                  </a:lnTo>
                  <a:lnTo>
                    <a:pt x="0" y="792154"/>
                  </a:lnTo>
                  <a:cubicBezTo>
                    <a:pt x="0" y="793988"/>
                    <a:pt x="0" y="795821"/>
                    <a:pt x="0" y="797655"/>
                  </a:cubicBezTo>
                  <a:cubicBezTo>
                    <a:pt x="0" y="798572"/>
                    <a:pt x="0" y="799489"/>
                    <a:pt x="0" y="801322"/>
                  </a:cubicBezTo>
                  <a:lnTo>
                    <a:pt x="226277" y="801322"/>
                  </a:lnTo>
                  <a:lnTo>
                    <a:pt x="226277" y="1071792"/>
                  </a:lnTo>
                  <a:lnTo>
                    <a:pt x="47637" y="1071792"/>
                  </a:lnTo>
                  <a:cubicBezTo>
                    <a:pt x="48553" y="1074542"/>
                    <a:pt x="49470" y="1078210"/>
                    <a:pt x="51302" y="1080960"/>
                  </a:cubicBezTo>
                  <a:lnTo>
                    <a:pt x="226277" y="1080960"/>
                  </a:lnTo>
                  <a:lnTo>
                    <a:pt x="226277" y="1350513"/>
                  </a:lnTo>
                  <a:close/>
                  <a:moveTo>
                    <a:pt x="1073671" y="242964"/>
                  </a:moveTo>
                  <a:lnTo>
                    <a:pt x="1343921" y="242964"/>
                  </a:lnTo>
                  <a:lnTo>
                    <a:pt x="1343921" y="513433"/>
                  </a:lnTo>
                  <a:lnTo>
                    <a:pt x="1073671" y="513433"/>
                  </a:lnTo>
                  <a:lnTo>
                    <a:pt x="1073671" y="242964"/>
                  </a:lnTo>
                  <a:close/>
                  <a:moveTo>
                    <a:pt x="1073671" y="521685"/>
                  </a:moveTo>
                  <a:lnTo>
                    <a:pt x="1343921" y="521685"/>
                  </a:lnTo>
                  <a:lnTo>
                    <a:pt x="1343921" y="792154"/>
                  </a:lnTo>
                  <a:lnTo>
                    <a:pt x="1073671" y="792154"/>
                  </a:lnTo>
                  <a:lnTo>
                    <a:pt x="1073671" y="521685"/>
                  </a:lnTo>
                  <a:close/>
                  <a:moveTo>
                    <a:pt x="1073671" y="801322"/>
                  </a:moveTo>
                  <a:lnTo>
                    <a:pt x="1343921" y="801322"/>
                  </a:lnTo>
                  <a:lnTo>
                    <a:pt x="1343921" y="1071792"/>
                  </a:lnTo>
                  <a:lnTo>
                    <a:pt x="1073671" y="1071792"/>
                  </a:lnTo>
                  <a:lnTo>
                    <a:pt x="1073671" y="801322"/>
                  </a:lnTo>
                  <a:close/>
                  <a:moveTo>
                    <a:pt x="1073671" y="1080960"/>
                  </a:moveTo>
                  <a:lnTo>
                    <a:pt x="1343921" y="1080960"/>
                  </a:lnTo>
                  <a:lnTo>
                    <a:pt x="1343921" y="1351429"/>
                  </a:lnTo>
                  <a:lnTo>
                    <a:pt x="1073671" y="1351429"/>
                  </a:lnTo>
                  <a:lnTo>
                    <a:pt x="1073671" y="1080960"/>
                  </a:lnTo>
                  <a:close/>
                  <a:moveTo>
                    <a:pt x="794260" y="242964"/>
                  </a:moveTo>
                  <a:lnTo>
                    <a:pt x="1064510" y="242964"/>
                  </a:lnTo>
                  <a:lnTo>
                    <a:pt x="1064510" y="513433"/>
                  </a:lnTo>
                  <a:lnTo>
                    <a:pt x="794260" y="513433"/>
                  </a:lnTo>
                  <a:lnTo>
                    <a:pt x="794260" y="242964"/>
                  </a:lnTo>
                  <a:close/>
                  <a:moveTo>
                    <a:pt x="794260" y="521685"/>
                  </a:moveTo>
                  <a:lnTo>
                    <a:pt x="1064510" y="521685"/>
                  </a:lnTo>
                  <a:lnTo>
                    <a:pt x="1064510" y="792154"/>
                  </a:lnTo>
                  <a:lnTo>
                    <a:pt x="794260" y="792154"/>
                  </a:lnTo>
                  <a:lnTo>
                    <a:pt x="794260" y="521685"/>
                  </a:lnTo>
                  <a:close/>
                  <a:moveTo>
                    <a:pt x="794260" y="801322"/>
                  </a:moveTo>
                  <a:lnTo>
                    <a:pt x="1064510" y="801322"/>
                  </a:lnTo>
                  <a:lnTo>
                    <a:pt x="1064510" y="1071792"/>
                  </a:lnTo>
                  <a:lnTo>
                    <a:pt x="794260" y="1071792"/>
                  </a:lnTo>
                  <a:lnTo>
                    <a:pt x="794260" y="801322"/>
                  </a:lnTo>
                  <a:close/>
                  <a:moveTo>
                    <a:pt x="794260" y="1080960"/>
                  </a:moveTo>
                  <a:lnTo>
                    <a:pt x="1064510" y="1080960"/>
                  </a:lnTo>
                  <a:lnTo>
                    <a:pt x="1064510" y="1351429"/>
                  </a:lnTo>
                  <a:lnTo>
                    <a:pt x="794260" y="1351429"/>
                  </a:lnTo>
                  <a:lnTo>
                    <a:pt x="794260" y="1080960"/>
                  </a:lnTo>
                  <a:close/>
                  <a:moveTo>
                    <a:pt x="514849" y="242964"/>
                  </a:moveTo>
                  <a:lnTo>
                    <a:pt x="785099" y="242964"/>
                  </a:lnTo>
                  <a:lnTo>
                    <a:pt x="785099" y="513433"/>
                  </a:lnTo>
                  <a:lnTo>
                    <a:pt x="514849" y="513433"/>
                  </a:lnTo>
                  <a:lnTo>
                    <a:pt x="514849" y="242964"/>
                  </a:lnTo>
                  <a:close/>
                  <a:moveTo>
                    <a:pt x="514849" y="521685"/>
                  </a:moveTo>
                  <a:lnTo>
                    <a:pt x="785099" y="521685"/>
                  </a:lnTo>
                  <a:lnTo>
                    <a:pt x="785099" y="792154"/>
                  </a:lnTo>
                  <a:lnTo>
                    <a:pt x="514849" y="792154"/>
                  </a:lnTo>
                  <a:lnTo>
                    <a:pt x="514849" y="521685"/>
                  </a:lnTo>
                  <a:close/>
                  <a:moveTo>
                    <a:pt x="514849" y="801322"/>
                  </a:moveTo>
                  <a:lnTo>
                    <a:pt x="785099" y="801322"/>
                  </a:lnTo>
                  <a:lnTo>
                    <a:pt x="785099" y="1071792"/>
                  </a:lnTo>
                  <a:lnTo>
                    <a:pt x="514849" y="1071792"/>
                  </a:lnTo>
                  <a:lnTo>
                    <a:pt x="514849" y="801322"/>
                  </a:lnTo>
                  <a:close/>
                  <a:moveTo>
                    <a:pt x="514849" y="1080960"/>
                  </a:moveTo>
                  <a:lnTo>
                    <a:pt x="785099" y="1080960"/>
                  </a:lnTo>
                  <a:lnTo>
                    <a:pt x="785099" y="1351429"/>
                  </a:lnTo>
                  <a:lnTo>
                    <a:pt x="514849" y="1351429"/>
                  </a:lnTo>
                  <a:lnTo>
                    <a:pt x="514849" y="1080960"/>
                  </a:lnTo>
                  <a:close/>
                  <a:moveTo>
                    <a:pt x="236354" y="242964"/>
                  </a:moveTo>
                  <a:lnTo>
                    <a:pt x="505688" y="242964"/>
                  </a:lnTo>
                  <a:lnTo>
                    <a:pt x="505688" y="513433"/>
                  </a:lnTo>
                  <a:lnTo>
                    <a:pt x="235438" y="513433"/>
                  </a:lnTo>
                  <a:lnTo>
                    <a:pt x="235438" y="242964"/>
                  </a:lnTo>
                  <a:close/>
                  <a:moveTo>
                    <a:pt x="236354" y="521685"/>
                  </a:moveTo>
                  <a:lnTo>
                    <a:pt x="505688" y="521685"/>
                  </a:lnTo>
                  <a:lnTo>
                    <a:pt x="505688" y="792154"/>
                  </a:lnTo>
                  <a:lnTo>
                    <a:pt x="235438" y="792154"/>
                  </a:lnTo>
                  <a:lnTo>
                    <a:pt x="235438" y="521685"/>
                  </a:lnTo>
                  <a:close/>
                  <a:moveTo>
                    <a:pt x="236354" y="801322"/>
                  </a:moveTo>
                  <a:lnTo>
                    <a:pt x="505688" y="801322"/>
                  </a:lnTo>
                  <a:lnTo>
                    <a:pt x="505688" y="1071792"/>
                  </a:lnTo>
                  <a:lnTo>
                    <a:pt x="235438" y="1071792"/>
                  </a:lnTo>
                  <a:lnTo>
                    <a:pt x="235438" y="801322"/>
                  </a:lnTo>
                  <a:close/>
                  <a:moveTo>
                    <a:pt x="236354" y="1080960"/>
                  </a:moveTo>
                  <a:lnTo>
                    <a:pt x="505688" y="1080960"/>
                  </a:lnTo>
                  <a:lnTo>
                    <a:pt x="505688" y="1351429"/>
                  </a:lnTo>
                  <a:lnTo>
                    <a:pt x="235438" y="1351429"/>
                  </a:lnTo>
                  <a:lnTo>
                    <a:pt x="235438" y="1080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" name="Google Shape;869;p27">
            <a:extLst>
              <a:ext uri="{FF2B5EF4-FFF2-40B4-BE49-F238E27FC236}">
                <a16:creationId xmlns:a16="http://schemas.microsoft.com/office/drawing/2014/main" id="{2FEE0A61-424F-4F78-9426-8F8D8070064F}"/>
              </a:ext>
            </a:extLst>
          </p:cNvPr>
          <p:cNvSpPr/>
          <p:nvPr/>
        </p:nvSpPr>
        <p:spPr>
          <a:xfrm>
            <a:off x="8623396" y="-20879"/>
            <a:ext cx="983774" cy="985310"/>
          </a:xfrm>
          <a:custGeom>
            <a:avLst/>
            <a:gdLst/>
            <a:ahLst/>
            <a:cxnLst/>
            <a:rect l="l" t="t" r="r" b="b"/>
            <a:pathLst>
              <a:path w="1222079" h="1223987" extrusionOk="0">
                <a:moveTo>
                  <a:pt x="1222079" y="611535"/>
                </a:moveTo>
                <a:lnTo>
                  <a:pt x="1023285" y="658295"/>
                </a:lnTo>
                <a:lnTo>
                  <a:pt x="1207422" y="748146"/>
                </a:lnTo>
                <a:lnTo>
                  <a:pt x="1002215" y="749062"/>
                </a:lnTo>
                <a:lnTo>
                  <a:pt x="1161617" y="877420"/>
                </a:lnTo>
                <a:lnTo>
                  <a:pt x="961906" y="832495"/>
                </a:lnTo>
                <a:lnTo>
                  <a:pt x="1089244" y="993860"/>
                </a:lnTo>
                <a:lnTo>
                  <a:pt x="904192" y="904926"/>
                </a:lnTo>
                <a:lnTo>
                  <a:pt x="992138" y="1090129"/>
                </a:lnTo>
                <a:lnTo>
                  <a:pt x="831820" y="963604"/>
                </a:lnTo>
                <a:lnTo>
                  <a:pt x="876709" y="1163476"/>
                </a:lnTo>
                <a:lnTo>
                  <a:pt x="748455" y="1003945"/>
                </a:lnTo>
                <a:lnTo>
                  <a:pt x="746623" y="1208402"/>
                </a:lnTo>
                <a:lnTo>
                  <a:pt x="657761" y="1024116"/>
                </a:lnTo>
                <a:lnTo>
                  <a:pt x="611039" y="1223988"/>
                </a:lnTo>
                <a:lnTo>
                  <a:pt x="564319" y="1024116"/>
                </a:lnTo>
                <a:lnTo>
                  <a:pt x="475457" y="1208402"/>
                </a:lnTo>
                <a:lnTo>
                  <a:pt x="474540" y="1003945"/>
                </a:lnTo>
                <a:lnTo>
                  <a:pt x="345370" y="1163476"/>
                </a:lnTo>
                <a:lnTo>
                  <a:pt x="390259" y="963604"/>
                </a:lnTo>
                <a:lnTo>
                  <a:pt x="229941" y="1090129"/>
                </a:lnTo>
                <a:lnTo>
                  <a:pt x="317887" y="904926"/>
                </a:lnTo>
                <a:lnTo>
                  <a:pt x="132835" y="993860"/>
                </a:lnTo>
                <a:lnTo>
                  <a:pt x="260173" y="832495"/>
                </a:lnTo>
                <a:lnTo>
                  <a:pt x="60463" y="877420"/>
                </a:lnTo>
                <a:lnTo>
                  <a:pt x="219864" y="749062"/>
                </a:lnTo>
                <a:lnTo>
                  <a:pt x="14658" y="748146"/>
                </a:lnTo>
                <a:lnTo>
                  <a:pt x="198794" y="658295"/>
                </a:lnTo>
                <a:lnTo>
                  <a:pt x="0" y="611535"/>
                </a:lnTo>
                <a:lnTo>
                  <a:pt x="198794" y="565693"/>
                </a:lnTo>
                <a:lnTo>
                  <a:pt x="14658" y="475842"/>
                </a:lnTo>
                <a:lnTo>
                  <a:pt x="219864" y="474926"/>
                </a:lnTo>
                <a:lnTo>
                  <a:pt x="60463" y="346567"/>
                </a:lnTo>
                <a:lnTo>
                  <a:pt x="260173" y="391493"/>
                </a:lnTo>
                <a:lnTo>
                  <a:pt x="132835" y="230128"/>
                </a:lnTo>
                <a:lnTo>
                  <a:pt x="317887" y="318145"/>
                </a:lnTo>
                <a:lnTo>
                  <a:pt x="229941" y="133859"/>
                </a:lnTo>
                <a:lnTo>
                  <a:pt x="390259" y="260384"/>
                </a:lnTo>
                <a:lnTo>
                  <a:pt x="345370" y="60512"/>
                </a:lnTo>
                <a:lnTo>
                  <a:pt x="474540" y="220043"/>
                </a:lnTo>
                <a:lnTo>
                  <a:pt x="475457" y="15586"/>
                </a:lnTo>
                <a:lnTo>
                  <a:pt x="564319" y="199872"/>
                </a:lnTo>
                <a:lnTo>
                  <a:pt x="611039" y="0"/>
                </a:lnTo>
                <a:lnTo>
                  <a:pt x="657761" y="199872"/>
                </a:lnTo>
                <a:lnTo>
                  <a:pt x="746623" y="15586"/>
                </a:lnTo>
                <a:lnTo>
                  <a:pt x="748455" y="220043"/>
                </a:lnTo>
                <a:lnTo>
                  <a:pt x="876709" y="60512"/>
                </a:lnTo>
                <a:lnTo>
                  <a:pt x="831820" y="260384"/>
                </a:lnTo>
                <a:lnTo>
                  <a:pt x="992138" y="133859"/>
                </a:lnTo>
                <a:lnTo>
                  <a:pt x="904192" y="319062"/>
                </a:lnTo>
                <a:lnTo>
                  <a:pt x="1089244" y="230128"/>
                </a:lnTo>
                <a:lnTo>
                  <a:pt x="961906" y="391493"/>
                </a:lnTo>
                <a:lnTo>
                  <a:pt x="1161617" y="346567"/>
                </a:lnTo>
                <a:lnTo>
                  <a:pt x="1002215" y="474926"/>
                </a:lnTo>
                <a:lnTo>
                  <a:pt x="1207422" y="475842"/>
                </a:lnTo>
                <a:lnTo>
                  <a:pt x="1023285" y="565693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E0074CE8-FE68-4613-8B4D-310580097069}"/>
              </a:ext>
            </a:extLst>
          </p:cNvPr>
          <p:cNvSpPr txBox="1">
            <a:spLocks/>
          </p:cNvSpPr>
          <p:nvPr/>
        </p:nvSpPr>
        <p:spPr>
          <a:xfrm>
            <a:off x="8428575" y="4763976"/>
            <a:ext cx="389642" cy="24525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accent3">
                    <a:lumMod val="65000"/>
                  </a:schemeClr>
                </a:solidFill>
              </a:rPr>
              <a:t>5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8950" y="1070001"/>
            <a:ext cx="25960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 of Fusion 360 </a:t>
            </a:r>
            <a:endParaRPr lang="en-US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8684" y="1408555"/>
            <a:ext cx="4333432" cy="2252142"/>
          </a:xfrm>
          <a:prstGeom prst="rect">
            <a:avLst/>
          </a:prstGeom>
        </p:spPr>
      </p:pic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4620" y="1655433"/>
            <a:ext cx="337775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q"/>
            </a:pPr>
            <a:r>
              <a:rPr lang="en-US" alt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Creates 3D Objects</a:t>
            </a:r>
            <a:r>
              <a:rPr lang="en-US" alt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can design things like robot arms, wheels, or complete robots.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q"/>
            </a:pPr>
            <a:r>
              <a:rPr lang="en-US" alt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Simulates Designs</a:t>
            </a:r>
            <a:r>
              <a:rPr lang="en-US" alt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can test if your robot parts will break or work properly virtually, before making them.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q"/>
            </a:pPr>
            <a:r>
              <a:rPr lang="en-US" alt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Designs Electronics</a:t>
            </a:r>
            <a:r>
              <a:rPr lang="en-US" alt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can even design circuit boards for robots inside Fusion 360.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q"/>
            </a:pPr>
            <a:r>
              <a:rPr lang="en-US" alt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Collaborates</a:t>
            </a:r>
            <a:r>
              <a:rPr lang="en-US" alt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Multiple people can work together on the same project online.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1856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52;p41">
            <a:extLst>
              <a:ext uri="{FF2B5EF4-FFF2-40B4-BE49-F238E27FC236}">
                <a16:creationId xmlns:a16="http://schemas.microsoft.com/office/drawing/2014/main" id="{0A7FBE83-0BC4-4066-AB07-7530891778B0}"/>
              </a:ext>
            </a:extLst>
          </p:cNvPr>
          <p:cNvSpPr txBox="1">
            <a:spLocks/>
          </p:cNvSpPr>
          <p:nvPr/>
        </p:nvSpPr>
        <p:spPr>
          <a:xfrm>
            <a:off x="261576" y="146038"/>
            <a:ext cx="6060024" cy="10932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SolidWorks</a:t>
            </a:r>
          </a:p>
        </p:txBody>
      </p:sp>
      <p:grpSp>
        <p:nvGrpSpPr>
          <p:cNvPr id="8" name="Google Shape;917;p31">
            <a:extLst>
              <a:ext uri="{FF2B5EF4-FFF2-40B4-BE49-F238E27FC236}">
                <a16:creationId xmlns:a16="http://schemas.microsoft.com/office/drawing/2014/main" id="{8E27522F-F40C-4D82-87BF-DBFF73322022}"/>
              </a:ext>
            </a:extLst>
          </p:cNvPr>
          <p:cNvGrpSpPr/>
          <p:nvPr/>
        </p:nvGrpSpPr>
        <p:grpSpPr>
          <a:xfrm>
            <a:off x="-698951" y="3848843"/>
            <a:ext cx="1397902" cy="1294657"/>
            <a:chOff x="-88891" y="1183021"/>
            <a:chExt cx="1397902" cy="1294657"/>
          </a:xfrm>
        </p:grpSpPr>
        <p:sp>
          <p:nvSpPr>
            <p:cNvPr id="9" name="Google Shape;918;p31">
              <a:extLst>
                <a:ext uri="{FF2B5EF4-FFF2-40B4-BE49-F238E27FC236}">
                  <a16:creationId xmlns:a16="http://schemas.microsoft.com/office/drawing/2014/main" id="{E0CAB9A7-E993-4DE1-A884-16087BFC43CD}"/>
                </a:ext>
              </a:extLst>
            </p:cNvPr>
            <p:cNvSpPr/>
            <p:nvPr/>
          </p:nvSpPr>
          <p:spPr>
            <a:xfrm rot="10800000">
              <a:off x="-88891" y="1295378"/>
              <a:ext cx="1176000" cy="1182300"/>
            </a:xfrm>
            <a:prstGeom prst="chord">
              <a:avLst>
                <a:gd name="adj1" fmla="val 5371555"/>
                <a:gd name="adj2" fmla="val 1620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" name="Google Shape;919;p31">
              <a:extLst>
                <a:ext uri="{FF2B5EF4-FFF2-40B4-BE49-F238E27FC236}">
                  <a16:creationId xmlns:a16="http://schemas.microsoft.com/office/drawing/2014/main" id="{68E8E9D5-8619-4AA7-ABC2-404216903F36}"/>
                </a:ext>
              </a:extLst>
            </p:cNvPr>
            <p:cNvSpPr/>
            <p:nvPr/>
          </p:nvSpPr>
          <p:spPr>
            <a:xfrm rot="-5400000">
              <a:off x="88743" y="1182877"/>
              <a:ext cx="1220123" cy="1220412"/>
            </a:xfrm>
            <a:custGeom>
              <a:avLst/>
              <a:gdLst/>
              <a:ahLst/>
              <a:cxnLst/>
              <a:rect l="l" t="t" r="r" b="b"/>
              <a:pathLst>
                <a:path w="1594932" h="1595310" extrusionOk="0">
                  <a:moveTo>
                    <a:pt x="227193" y="1350513"/>
                  </a:moveTo>
                  <a:lnTo>
                    <a:pt x="223529" y="1350513"/>
                  </a:lnTo>
                  <a:cubicBezTo>
                    <a:pt x="228109" y="1355097"/>
                    <a:pt x="231774" y="1358764"/>
                    <a:pt x="236354" y="1363348"/>
                  </a:cubicBezTo>
                  <a:lnTo>
                    <a:pt x="236354" y="1359681"/>
                  </a:lnTo>
                  <a:lnTo>
                    <a:pt x="505688" y="1359681"/>
                  </a:lnTo>
                  <a:lnTo>
                    <a:pt x="505688" y="1540300"/>
                  </a:lnTo>
                  <a:cubicBezTo>
                    <a:pt x="508436" y="1541216"/>
                    <a:pt x="512101" y="1542133"/>
                    <a:pt x="514849" y="1543967"/>
                  </a:cubicBezTo>
                  <a:lnTo>
                    <a:pt x="514849" y="1360598"/>
                  </a:lnTo>
                  <a:lnTo>
                    <a:pt x="785099" y="1360598"/>
                  </a:lnTo>
                  <a:lnTo>
                    <a:pt x="785099" y="1595310"/>
                  </a:lnTo>
                  <a:cubicBezTo>
                    <a:pt x="787847" y="1595310"/>
                    <a:pt x="791512" y="1595310"/>
                    <a:pt x="794260" y="1595310"/>
                  </a:cubicBezTo>
                  <a:lnTo>
                    <a:pt x="794260" y="1360598"/>
                  </a:lnTo>
                  <a:lnTo>
                    <a:pt x="1064510" y="1360598"/>
                  </a:lnTo>
                  <a:lnTo>
                    <a:pt x="1064510" y="1549468"/>
                  </a:lnTo>
                  <a:cubicBezTo>
                    <a:pt x="1067258" y="1548551"/>
                    <a:pt x="1070923" y="1547634"/>
                    <a:pt x="1073671" y="1545801"/>
                  </a:cubicBezTo>
                  <a:lnTo>
                    <a:pt x="1073671" y="1359681"/>
                  </a:lnTo>
                  <a:lnTo>
                    <a:pt x="1343921" y="1359681"/>
                  </a:lnTo>
                  <a:lnTo>
                    <a:pt x="1343921" y="1377101"/>
                  </a:lnTo>
                  <a:cubicBezTo>
                    <a:pt x="1346669" y="1374351"/>
                    <a:pt x="1350334" y="1371600"/>
                    <a:pt x="1353082" y="1368849"/>
                  </a:cubicBezTo>
                  <a:lnTo>
                    <a:pt x="1353082" y="1359681"/>
                  </a:lnTo>
                  <a:lnTo>
                    <a:pt x="1362243" y="1359681"/>
                  </a:lnTo>
                  <a:cubicBezTo>
                    <a:pt x="1364991" y="1356931"/>
                    <a:pt x="1367739" y="1353263"/>
                    <a:pt x="1371404" y="1350513"/>
                  </a:cubicBezTo>
                  <a:lnTo>
                    <a:pt x="1353082" y="1350513"/>
                  </a:lnTo>
                  <a:lnTo>
                    <a:pt x="1353082" y="1080043"/>
                  </a:lnTo>
                  <a:lnTo>
                    <a:pt x="1542715" y="1080043"/>
                  </a:lnTo>
                  <a:cubicBezTo>
                    <a:pt x="1543631" y="1077293"/>
                    <a:pt x="1545463" y="1073626"/>
                    <a:pt x="1546379" y="1070875"/>
                  </a:cubicBezTo>
                  <a:lnTo>
                    <a:pt x="1353998" y="1070875"/>
                  </a:lnTo>
                  <a:lnTo>
                    <a:pt x="1353998" y="801322"/>
                  </a:lnTo>
                  <a:lnTo>
                    <a:pt x="1594933" y="801322"/>
                  </a:lnTo>
                  <a:cubicBezTo>
                    <a:pt x="1594933" y="800406"/>
                    <a:pt x="1594933" y="799489"/>
                    <a:pt x="1594933" y="797655"/>
                  </a:cubicBezTo>
                  <a:cubicBezTo>
                    <a:pt x="1594933" y="795821"/>
                    <a:pt x="1594933" y="793988"/>
                    <a:pt x="1594933" y="792154"/>
                  </a:cubicBezTo>
                  <a:lnTo>
                    <a:pt x="1353998" y="792154"/>
                  </a:lnTo>
                  <a:lnTo>
                    <a:pt x="1353998" y="521685"/>
                  </a:lnTo>
                  <a:lnTo>
                    <a:pt x="1545463" y="521685"/>
                  </a:lnTo>
                  <a:cubicBezTo>
                    <a:pt x="1544547" y="518934"/>
                    <a:pt x="1543631" y="515267"/>
                    <a:pt x="1541799" y="512516"/>
                  </a:cubicBezTo>
                  <a:lnTo>
                    <a:pt x="1353082" y="512516"/>
                  </a:lnTo>
                  <a:lnTo>
                    <a:pt x="1353082" y="242047"/>
                  </a:lnTo>
                  <a:lnTo>
                    <a:pt x="1368656" y="242047"/>
                  </a:lnTo>
                  <a:cubicBezTo>
                    <a:pt x="1365907" y="239296"/>
                    <a:pt x="1363159" y="235629"/>
                    <a:pt x="1359495" y="232879"/>
                  </a:cubicBezTo>
                  <a:lnTo>
                    <a:pt x="1353082" y="232879"/>
                  </a:lnTo>
                  <a:lnTo>
                    <a:pt x="1353082" y="226461"/>
                  </a:lnTo>
                  <a:cubicBezTo>
                    <a:pt x="1350334" y="223710"/>
                    <a:pt x="1346669" y="220960"/>
                    <a:pt x="1343921" y="218209"/>
                  </a:cubicBezTo>
                  <a:lnTo>
                    <a:pt x="1343921" y="233795"/>
                  </a:lnTo>
                  <a:lnTo>
                    <a:pt x="1073671" y="233795"/>
                  </a:lnTo>
                  <a:lnTo>
                    <a:pt x="1073671" y="50426"/>
                  </a:lnTo>
                  <a:cubicBezTo>
                    <a:pt x="1070923" y="49510"/>
                    <a:pt x="1067258" y="48593"/>
                    <a:pt x="1064510" y="46759"/>
                  </a:cubicBezTo>
                  <a:lnTo>
                    <a:pt x="1064510" y="232879"/>
                  </a:lnTo>
                  <a:lnTo>
                    <a:pt x="794260" y="232879"/>
                  </a:lnTo>
                  <a:lnTo>
                    <a:pt x="794260" y="0"/>
                  </a:lnTo>
                  <a:cubicBezTo>
                    <a:pt x="791512" y="0"/>
                    <a:pt x="787847" y="0"/>
                    <a:pt x="785099" y="0"/>
                  </a:cubicBezTo>
                  <a:lnTo>
                    <a:pt x="785099" y="232879"/>
                  </a:lnTo>
                  <a:lnTo>
                    <a:pt x="514849" y="232879"/>
                  </a:lnTo>
                  <a:lnTo>
                    <a:pt x="514849" y="51343"/>
                  </a:lnTo>
                  <a:cubicBezTo>
                    <a:pt x="512101" y="52260"/>
                    <a:pt x="508436" y="53177"/>
                    <a:pt x="505688" y="55011"/>
                  </a:cubicBezTo>
                  <a:lnTo>
                    <a:pt x="505688" y="232879"/>
                  </a:lnTo>
                  <a:lnTo>
                    <a:pt x="235438" y="232879"/>
                  </a:lnTo>
                  <a:lnTo>
                    <a:pt x="235438" y="231962"/>
                  </a:lnTo>
                  <a:cubicBezTo>
                    <a:pt x="231774" y="235629"/>
                    <a:pt x="229025" y="239296"/>
                    <a:pt x="225361" y="242047"/>
                  </a:cubicBezTo>
                  <a:lnTo>
                    <a:pt x="226277" y="242047"/>
                  </a:lnTo>
                  <a:lnTo>
                    <a:pt x="226277" y="512516"/>
                  </a:lnTo>
                  <a:lnTo>
                    <a:pt x="52218" y="512516"/>
                  </a:lnTo>
                  <a:cubicBezTo>
                    <a:pt x="51302" y="515267"/>
                    <a:pt x="49470" y="518934"/>
                    <a:pt x="48553" y="521685"/>
                  </a:cubicBezTo>
                  <a:lnTo>
                    <a:pt x="226277" y="521685"/>
                  </a:lnTo>
                  <a:lnTo>
                    <a:pt x="226277" y="792154"/>
                  </a:lnTo>
                  <a:lnTo>
                    <a:pt x="0" y="792154"/>
                  </a:lnTo>
                  <a:cubicBezTo>
                    <a:pt x="0" y="793988"/>
                    <a:pt x="0" y="795821"/>
                    <a:pt x="0" y="797655"/>
                  </a:cubicBezTo>
                  <a:cubicBezTo>
                    <a:pt x="0" y="798572"/>
                    <a:pt x="0" y="799489"/>
                    <a:pt x="0" y="801322"/>
                  </a:cubicBezTo>
                  <a:lnTo>
                    <a:pt x="226277" y="801322"/>
                  </a:lnTo>
                  <a:lnTo>
                    <a:pt x="226277" y="1071792"/>
                  </a:lnTo>
                  <a:lnTo>
                    <a:pt x="47637" y="1071792"/>
                  </a:lnTo>
                  <a:cubicBezTo>
                    <a:pt x="48553" y="1074542"/>
                    <a:pt x="49470" y="1078210"/>
                    <a:pt x="51302" y="1080960"/>
                  </a:cubicBezTo>
                  <a:lnTo>
                    <a:pt x="226277" y="1080960"/>
                  </a:lnTo>
                  <a:lnTo>
                    <a:pt x="226277" y="1350513"/>
                  </a:lnTo>
                  <a:close/>
                  <a:moveTo>
                    <a:pt x="1073671" y="242964"/>
                  </a:moveTo>
                  <a:lnTo>
                    <a:pt x="1343921" y="242964"/>
                  </a:lnTo>
                  <a:lnTo>
                    <a:pt x="1343921" y="513433"/>
                  </a:lnTo>
                  <a:lnTo>
                    <a:pt x="1073671" y="513433"/>
                  </a:lnTo>
                  <a:lnTo>
                    <a:pt x="1073671" y="242964"/>
                  </a:lnTo>
                  <a:close/>
                  <a:moveTo>
                    <a:pt x="1073671" y="521685"/>
                  </a:moveTo>
                  <a:lnTo>
                    <a:pt x="1343921" y="521685"/>
                  </a:lnTo>
                  <a:lnTo>
                    <a:pt x="1343921" y="792154"/>
                  </a:lnTo>
                  <a:lnTo>
                    <a:pt x="1073671" y="792154"/>
                  </a:lnTo>
                  <a:lnTo>
                    <a:pt x="1073671" y="521685"/>
                  </a:lnTo>
                  <a:close/>
                  <a:moveTo>
                    <a:pt x="1073671" y="801322"/>
                  </a:moveTo>
                  <a:lnTo>
                    <a:pt x="1343921" y="801322"/>
                  </a:lnTo>
                  <a:lnTo>
                    <a:pt x="1343921" y="1071792"/>
                  </a:lnTo>
                  <a:lnTo>
                    <a:pt x="1073671" y="1071792"/>
                  </a:lnTo>
                  <a:lnTo>
                    <a:pt x="1073671" y="801322"/>
                  </a:lnTo>
                  <a:close/>
                  <a:moveTo>
                    <a:pt x="1073671" y="1080960"/>
                  </a:moveTo>
                  <a:lnTo>
                    <a:pt x="1343921" y="1080960"/>
                  </a:lnTo>
                  <a:lnTo>
                    <a:pt x="1343921" y="1351429"/>
                  </a:lnTo>
                  <a:lnTo>
                    <a:pt x="1073671" y="1351429"/>
                  </a:lnTo>
                  <a:lnTo>
                    <a:pt x="1073671" y="1080960"/>
                  </a:lnTo>
                  <a:close/>
                  <a:moveTo>
                    <a:pt x="794260" y="242964"/>
                  </a:moveTo>
                  <a:lnTo>
                    <a:pt x="1064510" y="242964"/>
                  </a:lnTo>
                  <a:lnTo>
                    <a:pt x="1064510" y="513433"/>
                  </a:lnTo>
                  <a:lnTo>
                    <a:pt x="794260" y="513433"/>
                  </a:lnTo>
                  <a:lnTo>
                    <a:pt x="794260" y="242964"/>
                  </a:lnTo>
                  <a:close/>
                  <a:moveTo>
                    <a:pt x="794260" y="521685"/>
                  </a:moveTo>
                  <a:lnTo>
                    <a:pt x="1064510" y="521685"/>
                  </a:lnTo>
                  <a:lnTo>
                    <a:pt x="1064510" y="792154"/>
                  </a:lnTo>
                  <a:lnTo>
                    <a:pt x="794260" y="792154"/>
                  </a:lnTo>
                  <a:lnTo>
                    <a:pt x="794260" y="521685"/>
                  </a:lnTo>
                  <a:close/>
                  <a:moveTo>
                    <a:pt x="794260" y="801322"/>
                  </a:moveTo>
                  <a:lnTo>
                    <a:pt x="1064510" y="801322"/>
                  </a:lnTo>
                  <a:lnTo>
                    <a:pt x="1064510" y="1071792"/>
                  </a:lnTo>
                  <a:lnTo>
                    <a:pt x="794260" y="1071792"/>
                  </a:lnTo>
                  <a:lnTo>
                    <a:pt x="794260" y="801322"/>
                  </a:lnTo>
                  <a:close/>
                  <a:moveTo>
                    <a:pt x="794260" y="1080960"/>
                  </a:moveTo>
                  <a:lnTo>
                    <a:pt x="1064510" y="1080960"/>
                  </a:lnTo>
                  <a:lnTo>
                    <a:pt x="1064510" y="1351429"/>
                  </a:lnTo>
                  <a:lnTo>
                    <a:pt x="794260" y="1351429"/>
                  </a:lnTo>
                  <a:lnTo>
                    <a:pt x="794260" y="1080960"/>
                  </a:lnTo>
                  <a:close/>
                  <a:moveTo>
                    <a:pt x="514849" y="242964"/>
                  </a:moveTo>
                  <a:lnTo>
                    <a:pt x="785099" y="242964"/>
                  </a:lnTo>
                  <a:lnTo>
                    <a:pt x="785099" y="513433"/>
                  </a:lnTo>
                  <a:lnTo>
                    <a:pt x="514849" y="513433"/>
                  </a:lnTo>
                  <a:lnTo>
                    <a:pt x="514849" y="242964"/>
                  </a:lnTo>
                  <a:close/>
                  <a:moveTo>
                    <a:pt x="514849" y="521685"/>
                  </a:moveTo>
                  <a:lnTo>
                    <a:pt x="785099" y="521685"/>
                  </a:lnTo>
                  <a:lnTo>
                    <a:pt x="785099" y="792154"/>
                  </a:lnTo>
                  <a:lnTo>
                    <a:pt x="514849" y="792154"/>
                  </a:lnTo>
                  <a:lnTo>
                    <a:pt x="514849" y="521685"/>
                  </a:lnTo>
                  <a:close/>
                  <a:moveTo>
                    <a:pt x="514849" y="801322"/>
                  </a:moveTo>
                  <a:lnTo>
                    <a:pt x="785099" y="801322"/>
                  </a:lnTo>
                  <a:lnTo>
                    <a:pt x="785099" y="1071792"/>
                  </a:lnTo>
                  <a:lnTo>
                    <a:pt x="514849" y="1071792"/>
                  </a:lnTo>
                  <a:lnTo>
                    <a:pt x="514849" y="801322"/>
                  </a:lnTo>
                  <a:close/>
                  <a:moveTo>
                    <a:pt x="514849" y="1080960"/>
                  </a:moveTo>
                  <a:lnTo>
                    <a:pt x="785099" y="1080960"/>
                  </a:lnTo>
                  <a:lnTo>
                    <a:pt x="785099" y="1351429"/>
                  </a:lnTo>
                  <a:lnTo>
                    <a:pt x="514849" y="1351429"/>
                  </a:lnTo>
                  <a:lnTo>
                    <a:pt x="514849" y="1080960"/>
                  </a:lnTo>
                  <a:close/>
                  <a:moveTo>
                    <a:pt x="236354" y="242964"/>
                  </a:moveTo>
                  <a:lnTo>
                    <a:pt x="505688" y="242964"/>
                  </a:lnTo>
                  <a:lnTo>
                    <a:pt x="505688" y="513433"/>
                  </a:lnTo>
                  <a:lnTo>
                    <a:pt x="235438" y="513433"/>
                  </a:lnTo>
                  <a:lnTo>
                    <a:pt x="235438" y="242964"/>
                  </a:lnTo>
                  <a:close/>
                  <a:moveTo>
                    <a:pt x="236354" y="521685"/>
                  </a:moveTo>
                  <a:lnTo>
                    <a:pt x="505688" y="521685"/>
                  </a:lnTo>
                  <a:lnTo>
                    <a:pt x="505688" y="792154"/>
                  </a:lnTo>
                  <a:lnTo>
                    <a:pt x="235438" y="792154"/>
                  </a:lnTo>
                  <a:lnTo>
                    <a:pt x="235438" y="521685"/>
                  </a:lnTo>
                  <a:close/>
                  <a:moveTo>
                    <a:pt x="236354" y="801322"/>
                  </a:moveTo>
                  <a:lnTo>
                    <a:pt x="505688" y="801322"/>
                  </a:lnTo>
                  <a:lnTo>
                    <a:pt x="505688" y="1071792"/>
                  </a:lnTo>
                  <a:lnTo>
                    <a:pt x="235438" y="1071792"/>
                  </a:lnTo>
                  <a:lnTo>
                    <a:pt x="235438" y="801322"/>
                  </a:lnTo>
                  <a:close/>
                  <a:moveTo>
                    <a:pt x="236354" y="1080960"/>
                  </a:moveTo>
                  <a:lnTo>
                    <a:pt x="505688" y="1080960"/>
                  </a:lnTo>
                  <a:lnTo>
                    <a:pt x="505688" y="1351429"/>
                  </a:lnTo>
                  <a:lnTo>
                    <a:pt x="235438" y="1351429"/>
                  </a:lnTo>
                  <a:lnTo>
                    <a:pt x="235438" y="1080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" name="Google Shape;869;p27">
            <a:extLst>
              <a:ext uri="{FF2B5EF4-FFF2-40B4-BE49-F238E27FC236}">
                <a16:creationId xmlns:a16="http://schemas.microsoft.com/office/drawing/2014/main" id="{2FEE0A61-424F-4F78-9426-8F8D8070064F}"/>
              </a:ext>
            </a:extLst>
          </p:cNvPr>
          <p:cNvSpPr/>
          <p:nvPr/>
        </p:nvSpPr>
        <p:spPr>
          <a:xfrm>
            <a:off x="8623396" y="-20879"/>
            <a:ext cx="983774" cy="985310"/>
          </a:xfrm>
          <a:custGeom>
            <a:avLst/>
            <a:gdLst/>
            <a:ahLst/>
            <a:cxnLst/>
            <a:rect l="l" t="t" r="r" b="b"/>
            <a:pathLst>
              <a:path w="1222079" h="1223987" extrusionOk="0">
                <a:moveTo>
                  <a:pt x="1222079" y="611535"/>
                </a:moveTo>
                <a:lnTo>
                  <a:pt x="1023285" y="658295"/>
                </a:lnTo>
                <a:lnTo>
                  <a:pt x="1207422" y="748146"/>
                </a:lnTo>
                <a:lnTo>
                  <a:pt x="1002215" y="749062"/>
                </a:lnTo>
                <a:lnTo>
                  <a:pt x="1161617" y="877420"/>
                </a:lnTo>
                <a:lnTo>
                  <a:pt x="961906" y="832495"/>
                </a:lnTo>
                <a:lnTo>
                  <a:pt x="1089244" y="993860"/>
                </a:lnTo>
                <a:lnTo>
                  <a:pt x="904192" y="904926"/>
                </a:lnTo>
                <a:lnTo>
                  <a:pt x="992138" y="1090129"/>
                </a:lnTo>
                <a:lnTo>
                  <a:pt x="831820" y="963604"/>
                </a:lnTo>
                <a:lnTo>
                  <a:pt x="876709" y="1163476"/>
                </a:lnTo>
                <a:lnTo>
                  <a:pt x="748455" y="1003945"/>
                </a:lnTo>
                <a:lnTo>
                  <a:pt x="746623" y="1208402"/>
                </a:lnTo>
                <a:lnTo>
                  <a:pt x="657761" y="1024116"/>
                </a:lnTo>
                <a:lnTo>
                  <a:pt x="611039" y="1223988"/>
                </a:lnTo>
                <a:lnTo>
                  <a:pt x="564319" y="1024116"/>
                </a:lnTo>
                <a:lnTo>
                  <a:pt x="475457" y="1208402"/>
                </a:lnTo>
                <a:lnTo>
                  <a:pt x="474540" y="1003945"/>
                </a:lnTo>
                <a:lnTo>
                  <a:pt x="345370" y="1163476"/>
                </a:lnTo>
                <a:lnTo>
                  <a:pt x="390259" y="963604"/>
                </a:lnTo>
                <a:lnTo>
                  <a:pt x="229941" y="1090129"/>
                </a:lnTo>
                <a:lnTo>
                  <a:pt x="317887" y="904926"/>
                </a:lnTo>
                <a:lnTo>
                  <a:pt x="132835" y="993860"/>
                </a:lnTo>
                <a:lnTo>
                  <a:pt x="260173" y="832495"/>
                </a:lnTo>
                <a:lnTo>
                  <a:pt x="60463" y="877420"/>
                </a:lnTo>
                <a:lnTo>
                  <a:pt x="219864" y="749062"/>
                </a:lnTo>
                <a:lnTo>
                  <a:pt x="14658" y="748146"/>
                </a:lnTo>
                <a:lnTo>
                  <a:pt x="198794" y="658295"/>
                </a:lnTo>
                <a:lnTo>
                  <a:pt x="0" y="611535"/>
                </a:lnTo>
                <a:lnTo>
                  <a:pt x="198794" y="565693"/>
                </a:lnTo>
                <a:lnTo>
                  <a:pt x="14658" y="475842"/>
                </a:lnTo>
                <a:lnTo>
                  <a:pt x="219864" y="474926"/>
                </a:lnTo>
                <a:lnTo>
                  <a:pt x="60463" y="346567"/>
                </a:lnTo>
                <a:lnTo>
                  <a:pt x="260173" y="391493"/>
                </a:lnTo>
                <a:lnTo>
                  <a:pt x="132835" y="230128"/>
                </a:lnTo>
                <a:lnTo>
                  <a:pt x="317887" y="318145"/>
                </a:lnTo>
                <a:lnTo>
                  <a:pt x="229941" y="133859"/>
                </a:lnTo>
                <a:lnTo>
                  <a:pt x="390259" y="260384"/>
                </a:lnTo>
                <a:lnTo>
                  <a:pt x="345370" y="60512"/>
                </a:lnTo>
                <a:lnTo>
                  <a:pt x="474540" y="220043"/>
                </a:lnTo>
                <a:lnTo>
                  <a:pt x="475457" y="15586"/>
                </a:lnTo>
                <a:lnTo>
                  <a:pt x="564319" y="199872"/>
                </a:lnTo>
                <a:lnTo>
                  <a:pt x="611039" y="0"/>
                </a:lnTo>
                <a:lnTo>
                  <a:pt x="657761" y="199872"/>
                </a:lnTo>
                <a:lnTo>
                  <a:pt x="746623" y="15586"/>
                </a:lnTo>
                <a:lnTo>
                  <a:pt x="748455" y="220043"/>
                </a:lnTo>
                <a:lnTo>
                  <a:pt x="876709" y="60512"/>
                </a:lnTo>
                <a:lnTo>
                  <a:pt x="831820" y="260384"/>
                </a:lnTo>
                <a:lnTo>
                  <a:pt x="992138" y="133859"/>
                </a:lnTo>
                <a:lnTo>
                  <a:pt x="904192" y="319062"/>
                </a:lnTo>
                <a:lnTo>
                  <a:pt x="1089244" y="230128"/>
                </a:lnTo>
                <a:lnTo>
                  <a:pt x="961906" y="391493"/>
                </a:lnTo>
                <a:lnTo>
                  <a:pt x="1161617" y="346567"/>
                </a:lnTo>
                <a:lnTo>
                  <a:pt x="1002215" y="474926"/>
                </a:lnTo>
                <a:lnTo>
                  <a:pt x="1207422" y="475842"/>
                </a:lnTo>
                <a:lnTo>
                  <a:pt x="1023285" y="565693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E0074CE8-FE68-4613-8B4D-310580097069}"/>
              </a:ext>
            </a:extLst>
          </p:cNvPr>
          <p:cNvSpPr txBox="1">
            <a:spLocks/>
          </p:cNvSpPr>
          <p:nvPr/>
        </p:nvSpPr>
        <p:spPr>
          <a:xfrm>
            <a:off x="8428575" y="4763976"/>
            <a:ext cx="389642" cy="24525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accent3">
                    <a:lumMod val="65000"/>
                  </a:schemeClr>
                </a:solidFill>
              </a:rPr>
              <a:t>6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77050" y="1574564"/>
            <a:ext cx="312274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SolidWorks is professional CAD software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runs mainly on 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our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(it is not cloud-based</a:t>
            </a: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endParaRPr lang="en-US" sz="1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used to create strong 3D models and run motion simulations.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8951" y="1070001"/>
            <a:ext cx="20389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it </a:t>
            </a: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works</a:t>
            </a:r>
            <a:endParaRPr lang="en-US" sz="1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8150" y="1070001"/>
            <a:ext cx="4303205" cy="220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590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52;p41">
            <a:extLst>
              <a:ext uri="{FF2B5EF4-FFF2-40B4-BE49-F238E27FC236}">
                <a16:creationId xmlns:a16="http://schemas.microsoft.com/office/drawing/2014/main" id="{0A7FBE83-0BC4-4066-AB07-7530891778B0}"/>
              </a:ext>
            </a:extLst>
          </p:cNvPr>
          <p:cNvSpPr txBox="1">
            <a:spLocks/>
          </p:cNvSpPr>
          <p:nvPr/>
        </p:nvSpPr>
        <p:spPr>
          <a:xfrm>
            <a:off x="261576" y="146038"/>
            <a:ext cx="6060024" cy="10932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SolidWorks</a:t>
            </a:r>
          </a:p>
        </p:txBody>
      </p:sp>
      <p:grpSp>
        <p:nvGrpSpPr>
          <p:cNvPr id="8" name="Google Shape;917;p31">
            <a:extLst>
              <a:ext uri="{FF2B5EF4-FFF2-40B4-BE49-F238E27FC236}">
                <a16:creationId xmlns:a16="http://schemas.microsoft.com/office/drawing/2014/main" id="{8E27522F-F40C-4D82-87BF-DBFF73322022}"/>
              </a:ext>
            </a:extLst>
          </p:cNvPr>
          <p:cNvGrpSpPr/>
          <p:nvPr/>
        </p:nvGrpSpPr>
        <p:grpSpPr>
          <a:xfrm>
            <a:off x="-698951" y="3848843"/>
            <a:ext cx="1397902" cy="1294657"/>
            <a:chOff x="-88891" y="1183021"/>
            <a:chExt cx="1397902" cy="1294657"/>
          </a:xfrm>
        </p:grpSpPr>
        <p:sp>
          <p:nvSpPr>
            <p:cNvPr id="9" name="Google Shape;918;p31">
              <a:extLst>
                <a:ext uri="{FF2B5EF4-FFF2-40B4-BE49-F238E27FC236}">
                  <a16:creationId xmlns:a16="http://schemas.microsoft.com/office/drawing/2014/main" id="{E0CAB9A7-E993-4DE1-A884-16087BFC43CD}"/>
                </a:ext>
              </a:extLst>
            </p:cNvPr>
            <p:cNvSpPr/>
            <p:nvPr/>
          </p:nvSpPr>
          <p:spPr>
            <a:xfrm rot="10800000">
              <a:off x="-88891" y="1295378"/>
              <a:ext cx="1176000" cy="1182300"/>
            </a:xfrm>
            <a:prstGeom prst="chord">
              <a:avLst>
                <a:gd name="adj1" fmla="val 5371555"/>
                <a:gd name="adj2" fmla="val 1620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" name="Google Shape;919;p31">
              <a:extLst>
                <a:ext uri="{FF2B5EF4-FFF2-40B4-BE49-F238E27FC236}">
                  <a16:creationId xmlns:a16="http://schemas.microsoft.com/office/drawing/2014/main" id="{68E8E9D5-8619-4AA7-ABC2-404216903F36}"/>
                </a:ext>
              </a:extLst>
            </p:cNvPr>
            <p:cNvSpPr/>
            <p:nvPr/>
          </p:nvSpPr>
          <p:spPr>
            <a:xfrm rot="-5400000">
              <a:off x="88743" y="1182877"/>
              <a:ext cx="1220123" cy="1220412"/>
            </a:xfrm>
            <a:custGeom>
              <a:avLst/>
              <a:gdLst/>
              <a:ahLst/>
              <a:cxnLst/>
              <a:rect l="l" t="t" r="r" b="b"/>
              <a:pathLst>
                <a:path w="1594932" h="1595310" extrusionOk="0">
                  <a:moveTo>
                    <a:pt x="227193" y="1350513"/>
                  </a:moveTo>
                  <a:lnTo>
                    <a:pt x="223529" y="1350513"/>
                  </a:lnTo>
                  <a:cubicBezTo>
                    <a:pt x="228109" y="1355097"/>
                    <a:pt x="231774" y="1358764"/>
                    <a:pt x="236354" y="1363348"/>
                  </a:cubicBezTo>
                  <a:lnTo>
                    <a:pt x="236354" y="1359681"/>
                  </a:lnTo>
                  <a:lnTo>
                    <a:pt x="505688" y="1359681"/>
                  </a:lnTo>
                  <a:lnTo>
                    <a:pt x="505688" y="1540300"/>
                  </a:lnTo>
                  <a:cubicBezTo>
                    <a:pt x="508436" y="1541216"/>
                    <a:pt x="512101" y="1542133"/>
                    <a:pt x="514849" y="1543967"/>
                  </a:cubicBezTo>
                  <a:lnTo>
                    <a:pt x="514849" y="1360598"/>
                  </a:lnTo>
                  <a:lnTo>
                    <a:pt x="785099" y="1360598"/>
                  </a:lnTo>
                  <a:lnTo>
                    <a:pt x="785099" y="1595310"/>
                  </a:lnTo>
                  <a:cubicBezTo>
                    <a:pt x="787847" y="1595310"/>
                    <a:pt x="791512" y="1595310"/>
                    <a:pt x="794260" y="1595310"/>
                  </a:cubicBezTo>
                  <a:lnTo>
                    <a:pt x="794260" y="1360598"/>
                  </a:lnTo>
                  <a:lnTo>
                    <a:pt x="1064510" y="1360598"/>
                  </a:lnTo>
                  <a:lnTo>
                    <a:pt x="1064510" y="1549468"/>
                  </a:lnTo>
                  <a:cubicBezTo>
                    <a:pt x="1067258" y="1548551"/>
                    <a:pt x="1070923" y="1547634"/>
                    <a:pt x="1073671" y="1545801"/>
                  </a:cubicBezTo>
                  <a:lnTo>
                    <a:pt x="1073671" y="1359681"/>
                  </a:lnTo>
                  <a:lnTo>
                    <a:pt x="1343921" y="1359681"/>
                  </a:lnTo>
                  <a:lnTo>
                    <a:pt x="1343921" y="1377101"/>
                  </a:lnTo>
                  <a:cubicBezTo>
                    <a:pt x="1346669" y="1374351"/>
                    <a:pt x="1350334" y="1371600"/>
                    <a:pt x="1353082" y="1368849"/>
                  </a:cubicBezTo>
                  <a:lnTo>
                    <a:pt x="1353082" y="1359681"/>
                  </a:lnTo>
                  <a:lnTo>
                    <a:pt x="1362243" y="1359681"/>
                  </a:lnTo>
                  <a:cubicBezTo>
                    <a:pt x="1364991" y="1356931"/>
                    <a:pt x="1367739" y="1353263"/>
                    <a:pt x="1371404" y="1350513"/>
                  </a:cubicBezTo>
                  <a:lnTo>
                    <a:pt x="1353082" y="1350513"/>
                  </a:lnTo>
                  <a:lnTo>
                    <a:pt x="1353082" y="1080043"/>
                  </a:lnTo>
                  <a:lnTo>
                    <a:pt x="1542715" y="1080043"/>
                  </a:lnTo>
                  <a:cubicBezTo>
                    <a:pt x="1543631" y="1077293"/>
                    <a:pt x="1545463" y="1073626"/>
                    <a:pt x="1546379" y="1070875"/>
                  </a:cubicBezTo>
                  <a:lnTo>
                    <a:pt x="1353998" y="1070875"/>
                  </a:lnTo>
                  <a:lnTo>
                    <a:pt x="1353998" y="801322"/>
                  </a:lnTo>
                  <a:lnTo>
                    <a:pt x="1594933" y="801322"/>
                  </a:lnTo>
                  <a:cubicBezTo>
                    <a:pt x="1594933" y="800406"/>
                    <a:pt x="1594933" y="799489"/>
                    <a:pt x="1594933" y="797655"/>
                  </a:cubicBezTo>
                  <a:cubicBezTo>
                    <a:pt x="1594933" y="795821"/>
                    <a:pt x="1594933" y="793988"/>
                    <a:pt x="1594933" y="792154"/>
                  </a:cubicBezTo>
                  <a:lnTo>
                    <a:pt x="1353998" y="792154"/>
                  </a:lnTo>
                  <a:lnTo>
                    <a:pt x="1353998" y="521685"/>
                  </a:lnTo>
                  <a:lnTo>
                    <a:pt x="1545463" y="521685"/>
                  </a:lnTo>
                  <a:cubicBezTo>
                    <a:pt x="1544547" y="518934"/>
                    <a:pt x="1543631" y="515267"/>
                    <a:pt x="1541799" y="512516"/>
                  </a:cubicBezTo>
                  <a:lnTo>
                    <a:pt x="1353082" y="512516"/>
                  </a:lnTo>
                  <a:lnTo>
                    <a:pt x="1353082" y="242047"/>
                  </a:lnTo>
                  <a:lnTo>
                    <a:pt x="1368656" y="242047"/>
                  </a:lnTo>
                  <a:cubicBezTo>
                    <a:pt x="1365907" y="239296"/>
                    <a:pt x="1363159" y="235629"/>
                    <a:pt x="1359495" y="232879"/>
                  </a:cubicBezTo>
                  <a:lnTo>
                    <a:pt x="1353082" y="232879"/>
                  </a:lnTo>
                  <a:lnTo>
                    <a:pt x="1353082" y="226461"/>
                  </a:lnTo>
                  <a:cubicBezTo>
                    <a:pt x="1350334" y="223710"/>
                    <a:pt x="1346669" y="220960"/>
                    <a:pt x="1343921" y="218209"/>
                  </a:cubicBezTo>
                  <a:lnTo>
                    <a:pt x="1343921" y="233795"/>
                  </a:lnTo>
                  <a:lnTo>
                    <a:pt x="1073671" y="233795"/>
                  </a:lnTo>
                  <a:lnTo>
                    <a:pt x="1073671" y="50426"/>
                  </a:lnTo>
                  <a:cubicBezTo>
                    <a:pt x="1070923" y="49510"/>
                    <a:pt x="1067258" y="48593"/>
                    <a:pt x="1064510" y="46759"/>
                  </a:cubicBezTo>
                  <a:lnTo>
                    <a:pt x="1064510" y="232879"/>
                  </a:lnTo>
                  <a:lnTo>
                    <a:pt x="794260" y="232879"/>
                  </a:lnTo>
                  <a:lnTo>
                    <a:pt x="794260" y="0"/>
                  </a:lnTo>
                  <a:cubicBezTo>
                    <a:pt x="791512" y="0"/>
                    <a:pt x="787847" y="0"/>
                    <a:pt x="785099" y="0"/>
                  </a:cubicBezTo>
                  <a:lnTo>
                    <a:pt x="785099" y="232879"/>
                  </a:lnTo>
                  <a:lnTo>
                    <a:pt x="514849" y="232879"/>
                  </a:lnTo>
                  <a:lnTo>
                    <a:pt x="514849" y="51343"/>
                  </a:lnTo>
                  <a:cubicBezTo>
                    <a:pt x="512101" y="52260"/>
                    <a:pt x="508436" y="53177"/>
                    <a:pt x="505688" y="55011"/>
                  </a:cubicBezTo>
                  <a:lnTo>
                    <a:pt x="505688" y="232879"/>
                  </a:lnTo>
                  <a:lnTo>
                    <a:pt x="235438" y="232879"/>
                  </a:lnTo>
                  <a:lnTo>
                    <a:pt x="235438" y="231962"/>
                  </a:lnTo>
                  <a:cubicBezTo>
                    <a:pt x="231774" y="235629"/>
                    <a:pt x="229025" y="239296"/>
                    <a:pt x="225361" y="242047"/>
                  </a:cubicBezTo>
                  <a:lnTo>
                    <a:pt x="226277" y="242047"/>
                  </a:lnTo>
                  <a:lnTo>
                    <a:pt x="226277" y="512516"/>
                  </a:lnTo>
                  <a:lnTo>
                    <a:pt x="52218" y="512516"/>
                  </a:lnTo>
                  <a:cubicBezTo>
                    <a:pt x="51302" y="515267"/>
                    <a:pt x="49470" y="518934"/>
                    <a:pt x="48553" y="521685"/>
                  </a:cubicBezTo>
                  <a:lnTo>
                    <a:pt x="226277" y="521685"/>
                  </a:lnTo>
                  <a:lnTo>
                    <a:pt x="226277" y="792154"/>
                  </a:lnTo>
                  <a:lnTo>
                    <a:pt x="0" y="792154"/>
                  </a:lnTo>
                  <a:cubicBezTo>
                    <a:pt x="0" y="793988"/>
                    <a:pt x="0" y="795821"/>
                    <a:pt x="0" y="797655"/>
                  </a:cubicBezTo>
                  <a:cubicBezTo>
                    <a:pt x="0" y="798572"/>
                    <a:pt x="0" y="799489"/>
                    <a:pt x="0" y="801322"/>
                  </a:cubicBezTo>
                  <a:lnTo>
                    <a:pt x="226277" y="801322"/>
                  </a:lnTo>
                  <a:lnTo>
                    <a:pt x="226277" y="1071792"/>
                  </a:lnTo>
                  <a:lnTo>
                    <a:pt x="47637" y="1071792"/>
                  </a:lnTo>
                  <a:cubicBezTo>
                    <a:pt x="48553" y="1074542"/>
                    <a:pt x="49470" y="1078210"/>
                    <a:pt x="51302" y="1080960"/>
                  </a:cubicBezTo>
                  <a:lnTo>
                    <a:pt x="226277" y="1080960"/>
                  </a:lnTo>
                  <a:lnTo>
                    <a:pt x="226277" y="1350513"/>
                  </a:lnTo>
                  <a:close/>
                  <a:moveTo>
                    <a:pt x="1073671" y="242964"/>
                  </a:moveTo>
                  <a:lnTo>
                    <a:pt x="1343921" y="242964"/>
                  </a:lnTo>
                  <a:lnTo>
                    <a:pt x="1343921" y="513433"/>
                  </a:lnTo>
                  <a:lnTo>
                    <a:pt x="1073671" y="513433"/>
                  </a:lnTo>
                  <a:lnTo>
                    <a:pt x="1073671" y="242964"/>
                  </a:lnTo>
                  <a:close/>
                  <a:moveTo>
                    <a:pt x="1073671" y="521685"/>
                  </a:moveTo>
                  <a:lnTo>
                    <a:pt x="1343921" y="521685"/>
                  </a:lnTo>
                  <a:lnTo>
                    <a:pt x="1343921" y="792154"/>
                  </a:lnTo>
                  <a:lnTo>
                    <a:pt x="1073671" y="792154"/>
                  </a:lnTo>
                  <a:lnTo>
                    <a:pt x="1073671" y="521685"/>
                  </a:lnTo>
                  <a:close/>
                  <a:moveTo>
                    <a:pt x="1073671" y="801322"/>
                  </a:moveTo>
                  <a:lnTo>
                    <a:pt x="1343921" y="801322"/>
                  </a:lnTo>
                  <a:lnTo>
                    <a:pt x="1343921" y="1071792"/>
                  </a:lnTo>
                  <a:lnTo>
                    <a:pt x="1073671" y="1071792"/>
                  </a:lnTo>
                  <a:lnTo>
                    <a:pt x="1073671" y="801322"/>
                  </a:lnTo>
                  <a:close/>
                  <a:moveTo>
                    <a:pt x="1073671" y="1080960"/>
                  </a:moveTo>
                  <a:lnTo>
                    <a:pt x="1343921" y="1080960"/>
                  </a:lnTo>
                  <a:lnTo>
                    <a:pt x="1343921" y="1351429"/>
                  </a:lnTo>
                  <a:lnTo>
                    <a:pt x="1073671" y="1351429"/>
                  </a:lnTo>
                  <a:lnTo>
                    <a:pt x="1073671" y="1080960"/>
                  </a:lnTo>
                  <a:close/>
                  <a:moveTo>
                    <a:pt x="794260" y="242964"/>
                  </a:moveTo>
                  <a:lnTo>
                    <a:pt x="1064510" y="242964"/>
                  </a:lnTo>
                  <a:lnTo>
                    <a:pt x="1064510" y="513433"/>
                  </a:lnTo>
                  <a:lnTo>
                    <a:pt x="794260" y="513433"/>
                  </a:lnTo>
                  <a:lnTo>
                    <a:pt x="794260" y="242964"/>
                  </a:lnTo>
                  <a:close/>
                  <a:moveTo>
                    <a:pt x="794260" y="521685"/>
                  </a:moveTo>
                  <a:lnTo>
                    <a:pt x="1064510" y="521685"/>
                  </a:lnTo>
                  <a:lnTo>
                    <a:pt x="1064510" y="792154"/>
                  </a:lnTo>
                  <a:lnTo>
                    <a:pt x="794260" y="792154"/>
                  </a:lnTo>
                  <a:lnTo>
                    <a:pt x="794260" y="521685"/>
                  </a:lnTo>
                  <a:close/>
                  <a:moveTo>
                    <a:pt x="794260" y="801322"/>
                  </a:moveTo>
                  <a:lnTo>
                    <a:pt x="1064510" y="801322"/>
                  </a:lnTo>
                  <a:lnTo>
                    <a:pt x="1064510" y="1071792"/>
                  </a:lnTo>
                  <a:lnTo>
                    <a:pt x="794260" y="1071792"/>
                  </a:lnTo>
                  <a:lnTo>
                    <a:pt x="794260" y="801322"/>
                  </a:lnTo>
                  <a:close/>
                  <a:moveTo>
                    <a:pt x="794260" y="1080960"/>
                  </a:moveTo>
                  <a:lnTo>
                    <a:pt x="1064510" y="1080960"/>
                  </a:lnTo>
                  <a:lnTo>
                    <a:pt x="1064510" y="1351429"/>
                  </a:lnTo>
                  <a:lnTo>
                    <a:pt x="794260" y="1351429"/>
                  </a:lnTo>
                  <a:lnTo>
                    <a:pt x="794260" y="1080960"/>
                  </a:lnTo>
                  <a:close/>
                  <a:moveTo>
                    <a:pt x="514849" y="242964"/>
                  </a:moveTo>
                  <a:lnTo>
                    <a:pt x="785099" y="242964"/>
                  </a:lnTo>
                  <a:lnTo>
                    <a:pt x="785099" y="513433"/>
                  </a:lnTo>
                  <a:lnTo>
                    <a:pt x="514849" y="513433"/>
                  </a:lnTo>
                  <a:lnTo>
                    <a:pt x="514849" y="242964"/>
                  </a:lnTo>
                  <a:close/>
                  <a:moveTo>
                    <a:pt x="514849" y="521685"/>
                  </a:moveTo>
                  <a:lnTo>
                    <a:pt x="785099" y="521685"/>
                  </a:lnTo>
                  <a:lnTo>
                    <a:pt x="785099" y="792154"/>
                  </a:lnTo>
                  <a:lnTo>
                    <a:pt x="514849" y="792154"/>
                  </a:lnTo>
                  <a:lnTo>
                    <a:pt x="514849" y="521685"/>
                  </a:lnTo>
                  <a:close/>
                  <a:moveTo>
                    <a:pt x="514849" y="801322"/>
                  </a:moveTo>
                  <a:lnTo>
                    <a:pt x="785099" y="801322"/>
                  </a:lnTo>
                  <a:lnTo>
                    <a:pt x="785099" y="1071792"/>
                  </a:lnTo>
                  <a:lnTo>
                    <a:pt x="514849" y="1071792"/>
                  </a:lnTo>
                  <a:lnTo>
                    <a:pt x="514849" y="801322"/>
                  </a:lnTo>
                  <a:close/>
                  <a:moveTo>
                    <a:pt x="514849" y="1080960"/>
                  </a:moveTo>
                  <a:lnTo>
                    <a:pt x="785099" y="1080960"/>
                  </a:lnTo>
                  <a:lnTo>
                    <a:pt x="785099" y="1351429"/>
                  </a:lnTo>
                  <a:lnTo>
                    <a:pt x="514849" y="1351429"/>
                  </a:lnTo>
                  <a:lnTo>
                    <a:pt x="514849" y="1080960"/>
                  </a:lnTo>
                  <a:close/>
                  <a:moveTo>
                    <a:pt x="236354" y="242964"/>
                  </a:moveTo>
                  <a:lnTo>
                    <a:pt x="505688" y="242964"/>
                  </a:lnTo>
                  <a:lnTo>
                    <a:pt x="505688" y="513433"/>
                  </a:lnTo>
                  <a:lnTo>
                    <a:pt x="235438" y="513433"/>
                  </a:lnTo>
                  <a:lnTo>
                    <a:pt x="235438" y="242964"/>
                  </a:lnTo>
                  <a:close/>
                  <a:moveTo>
                    <a:pt x="236354" y="521685"/>
                  </a:moveTo>
                  <a:lnTo>
                    <a:pt x="505688" y="521685"/>
                  </a:lnTo>
                  <a:lnTo>
                    <a:pt x="505688" y="792154"/>
                  </a:lnTo>
                  <a:lnTo>
                    <a:pt x="235438" y="792154"/>
                  </a:lnTo>
                  <a:lnTo>
                    <a:pt x="235438" y="521685"/>
                  </a:lnTo>
                  <a:close/>
                  <a:moveTo>
                    <a:pt x="236354" y="801322"/>
                  </a:moveTo>
                  <a:lnTo>
                    <a:pt x="505688" y="801322"/>
                  </a:lnTo>
                  <a:lnTo>
                    <a:pt x="505688" y="1071792"/>
                  </a:lnTo>
                  <a:lnTo>
                    <a:pt x="235438" y="1071792"/>
                  </a:lnTo>
                  <a:lnTo>
                    <a:pt x="235438" y="801322"/>
                  </a:lnTo>
                  <a:close/>
                  <a:moveTo>
                    <a:pt x="236354" y="1080960"/>
                  </a:moveTo>
                  <a:lnTo>
                    <a:pt x="505688" y="1080960"/>
                  </a:lnTo>
                  <a:lnTo>
                    <a:pt x="505688" y="1351429"/>
                  </a:lnTo>
                  <a:lnTo>
                    <a:pt x="235438" y="1351429"/>
                  </a:lnTo>
                  <a:lnTo>
                    <a:pt x="235438" y="1080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" name="Google Shape;869;p27">
            <a:extLst>
              <a:ext uri="{FF2B5EF4-FFF2-40B4-BE49-F238E27FC236}">
                <a16:creationId xmlns:a16="http://schemas.microsoft.com/office/drawing/2014/main" id="{2FEE0A61-424F-4F78-9426-8F8D8070064F}"/>
              </a:ext>
            </a:extLst>
          </p:cNvPr>
          <p:cNvSpPr/>
          <p:nvPr/>
        </p:nvSpPr>
        <p:spPr>
          <a:xfrm>
            <a:off x="8623396" y="-20879"/>
            <a:ext cx="983774" cy="985310"/>
          </a:xfrm>
          <a:custGeom>
            <a:avLst/>
            <a:gdLst/>
            <a:ahLst/>
            <a:cxnLst/>
            <a:rect l="l" t="t" r="r" b="b"/>
            <a:pathLst>
              <a:path w="1222079" h="1223987" extrusionOk="0">
                <a:moveTo>
                  <a:pt x="1222079" y="611535"/>
                </a:moveTo>
                <a:lnTo>
                  <a:pt x="1023285" y="658295"/>
                </a:lnTo>
                <a:lnTo>
                  <a:pt x="1207422" y="748146"/>
                </a:lnTo>
                <a:lnTo>
                  <a:pt x="1002215" y="749062"/>
                </a:lnTo>
                <a:lnTo>
                  <a:pt x="1161617" y="877420"/>
                </a:lnTo>
                <a:lnTo>
                  <a:pt x="961906" y="832495"/>
                </a:lnTo>
                <a:lnTo>
                  <a:pt x="1089244" y="993860"/>
                </a:lnTo>
                <a:lnTo>
                  <a:pt x="904192" y="904926"/>
                </a:lnTo>
                <a:lnTo>
                  <a:pt x="992138" y="1090129"/>
                </a:lnTo>
                <a:lnTo>
                  <a:pt x="831820" y="963604"/>
                </a:lnTo>
                <a:lnTo>
                  <a:pt x="876709" y="1163476"/>
                </a:lnTo>
                <a:lnTo>
                  <a:pt x="748455" y="1003945"/>
                </a:lnTo>
                <a:lnTo>
                  <a:pt x="746623" y="1208402"/>
                </a:lnTo>
                <a:lnTo>
                  <a:pt x="657761" y="1024116"/>
                </a:lnTo>
                <a:lnTo>
                  <a:pt x="611039" y="1223988"/>
                </a:lnTo>
                <a:lnTo>
                  <a:pt x="564319" y="1024116"/>
                </a:lnTo>
                <a:lnTo>
                  <a:pt x="475457" y="1208402"/>
                </a:lnTo>
                <a:lnTo>
                  <a:pt x="474540" y="1003945"/>
                </a:lnTo>
                <a:lnTo>
                  <a:pt x="345370" y="1163476"/>
                </a:lnTo>
                <a:lnTo>
                  <a:pt x="390259" y="963604"/>
                </a:lnTo>
                <a:lnTo>
                  <a:pt x="229941" y="1090129"/>
                </a:lnTo>
                <a:lnTo>
                  <a:pt x="317887" y="904926"/>
                </a:lnTo>
                <a:lnTo>
                  <a:pt x="132835" y="993860"/>
                </a:lnTo>
                <a:lnTo>
                  <a:pt x="260173" y="832495"/>
                </a:lnTo>
                <a:lnTo>
                  <a:pt x="60463" y="877420"/>
                </a:lnTo>
                <a:lnTo>
                  <a:pt x="219864" y="749062"/>
                </a:lnTo>
                <a:lnTo>
                  <a:pt x="14658" y="748146"/>
                </a:lnTo>
                <a:lnTo>
                  <a:pt x="198794" y="658295"/>
                </a:lnTo>
                <a:lnTo>
                  <a:pt x="0" y="611535"/>
                </a:lnTo>
                <a:lnTo>
                  <a:pt x="198794" y="565693"/>
                </a:lnTo>
                <a:lnTo>
                  <a:pt x="14658" y="475842"/>
                </a:lnTo>
                <a:lnTo>
                  <a:pt x="219864" y="474926"/>
                </a:lnTo>
                <a:lnTo>
                  <a:pt x="60463" y="346567"/>
                </a:lnTo>
                <a:lnTo>
                  <a:pt x="260173" y="391493"/>
                </a:lnTo>
                <a:lnTo>
                  <a:pt x="132835" y="230128"/>
                </a:lnTo>
                <a:lnTo>
                  <a:pt x="317887" y="318145"/>
                </a:lnTo>
                <a:lnTo>
                  <a:pt x="229941" y="133859"/>
                </a:lnTo>
                <a:lnTo>
                  <a:pt x="390259" y="260384"/>
                </a:lnTo>
                <a:lnTo>
                  <a:pt x="345370" y="60512"/>
                </a:lnTo>
                <a:lnTo>
                  <a:pt x="474540" y="220043"/>
                </a:lnTo>
                <a:lnTo>
                  <a:pt x="475457" y="15586"/>
                </a:lnTo>
                <a:lnTo>
                  <a:pt x="564319" y="199872"/>
                </a:lnTo>
                <a:lnTo>
                  <a:pt x="611039" y="0"/>
                </a:lnTo>
                <a:lnTo>
                  <a:pt x="657761" y="199872"/>
                </a:lnTo>
                <a:lnTo>
                  <a:pt x="746623" y="15586"/>
                </a:lnTo>
                <a:lnTo>
                  <a:pt x="748455" y="220043"/>
                </a:lnTo>
                <a:lnTo>
                  <a:pt x="876709" y="60512"/>
                </a:lnTo>
                <a:lnTo>
                  <a:pt x="831820" y="260384"/>
                </a:lnTo>
                <a:lnTo>
                  <a:pt x="992138" y="133859"/>
                </a:lnTo>
                <a:lnTo>
                  <a:pt x="904192" y="319062"/>
                </a:lnTo>
                <a:lnTo>
                  <a:pt x="1089244" y="230128"/>
                </a:lnTo>
                <a:lnTo>
                  <a:pt x="961906" y="391493"/>
                </a:lnTo>
                <a:lnTo>
                  <a:pt x="1161617" y="346567"/>
                </a:lnTo>
                <a:lnTo>
                  <a:pt x="1002215" y="474926"/>
                </a:lnTo>
                <a:lnTo>
                  <a:pt x="1207422" y="475842"/>
                </a:lnTo>
                <a:lnTo>
                  <a:pt x="1023285" y="565693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E0074CE8-FE68-4613-8B4D-310580097069}"/>
              </a:ext>
            </a:extLst>
          </p:cNvPr>
          <p:cNvSpPr txBox="1">
            <a:spLocks/>
          </p:cNvSpPr>
          <p:nvPr/>
        </p:nvSpPr>
        <p:spPr>
          <a:xfrm>
            <a:off x="8428575" y="4763976"/>
            <a:ext cx="389642" cy="24525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accent3">
                    <a:lumMod val="65000"/>
                  </a:schemeClr>
                </a:solidFill>
              </a:rPr>
              <a:t>7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50042" y="795154"/>
            <a:ext cx="25960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 of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SolidWorks</a:t>
            </a: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600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62612" y="1355853"/>
            <a:ext cx="32792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q"/>
            </a:pPr>
            <a:r>
              <a:rPr lang="en-US" alt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Parts &amp; Assembly </a:t>
            </a:r>
            <a:r>
              <a:rPr lang="en-US" alt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  <a:r>
              <a:rPr lang="en-US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</a:t>
            </a:r>
            <a:r>
              <a:rPr lang="en-US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design small parts like pistons or gears, and then assemble them to make a full robot.</a:t>
            </a:r>
          </a:p>
          <a:p>
            <a:pPr marL="171450" lvl="0" indent="-1714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q"/>
            </a:pPr>
            <a:r>
              <a:rPr lang="en-US" alt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Motion </a:t>
            </a:r>
            <a:r>
              <a:rPr lang="en-US" alt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Study</a:t>
            </a:r>
            <a:r>
              <a:rPr lang="en-US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</a:t>
            </a:r>
            <a:r>
              <a:rPr lang="en-US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study how </a:t>
            </a:r>
            <a:r>
              <a:rPr lang="en-US" alt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 </a:t>
            </a:r>
            <a:r>
              <a:rPr lang="en-US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robot </a:t>
            </a:r>
            <a:r>
              <a:rPr lang="en-US" alt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moves  like </a:t>
            </a:r>
            <a:r>
              <a:rPr lang="en-US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the wheels turn or how the arms lift.</a:t>
            </a:r>
          </a:p>
          <a:p>
            <a:pPr marL="171450" lvl="0" indent="-1714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q"/>
            </a:pPr>
            <a:r>
              <a:rPr lang="en-US" alt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Stress </a:t>
            </a:r>
            <a:r>
              <a:rPr lang="en-US" alt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r>
              <a:rPr lang="en-US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</a:t>
            </a:r>
            <a:r>
              <a:rPr lang="en-US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test where parts might break or where more pressure will happen.</a:t>
            </a:r>
          </a:p>
          <a:p>
            <a:pPr marL="171450" lvl="0" indent="-1714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q"/>
            </a:pPr>
            <a:r>
              <a:rPr lang="en-US" altLang="en-US" sz="12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Drawing </a:t>
            </a:r>
            <a:r>
              <a:rPr lang="en-US" altLang="en-US" sz="12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Creation</a:t>
            </a:r>
            <a:r>
              <a:rPr lang="en-US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can also create professional 2D drawings (blueprints) for building the robot.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0191" y="1355853"/>
            <a:ext cx="4303205" cy="220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021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52;p41">
            <a:extLst>
              <a:ext uri="{FF2B5EF4-FFF2-40B4-BE49-F238E27FC236}">
                <a16:creationId xmlns:a16="http://schemas.microsoft.com/office/drawing/2014/main" id="{0A7FBE83-0BC4-4066-AB07-7530891778B0}"/>
              </a:ext>
            </a:extLst>
          </p:cNvPr>
          <p:cNvSpPr txBox="1">
            <a:spLocks/>
          </p:cNvSpPr>
          <p:nvPr/>
        </p:nvSpPr>
        <p:spPr>
          <a:xfrm>
            <a:off x="261576" y="146038"/>
            <a:ext cx="6060024" cy="10932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Sketchfab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" name="Google Shape;917;p31">
            <a:extLst>
              <a:ext uri="{FF2B5EF4-FFF2-40B4-BE49-F238E27FC236}">
                <a16:creationId xmlns:a16="http://schemas.microsoft.com/office/drawing/2014/main" id="{8E27522F-F40C-4D82-87BF-DBFF73322022}"/>
              </a:ext>
            </a:extLst>
          </p:cNvPr>
          <p:cNvGrpSpPr/>
          <p:nvPr/>
        </p:nvGrpSpPr>
        <p:grpSpPr>
          <a:xfrm>
            <a:off x="-698951" y="3848843"/>
            <a:ext cx="1397902" cy="1294657"/>
            <a:chOff x="-88891" y="1183021"/>
            <a:chExt cx="1397902" cy="1294657"/>
          </a:xfrm>
        </p:grpSpPr>
        <p:sp>
          <p:nvSpPr>
            <p:cNvPr id="9" name="Google Shape;918;p31">
              <a:extLst>
                <a:ext uri="{FF2B5EF4-FFF2-40B4-BE49-F238E27FC236}">
                  <a16:creationId xmlns:a16="http://schemas.microsoft.com/office/drawing/2014/main" id="{E0CAB9A7-E993-4DE1-A884-16087BFC43CD}"/>
                </a:ext>
              </a:extLst>
            </p:cNvPr>
            <p:cNvSpPr/>
            <p:nvPr/>
          </p:nvSpPr>
          <p:spPr>
            <a:xfrm rot="10800000">
              <a:off x="-88891" y="1295378"/>
              <a:ext cx="1176000" cy="1182300"/>
            </a:xfrm>
            <a:prstGeom prst="chord">
              <a:avLst>
                <a:gd name="adj1" fmla="val 5371555"/>
                <a:gd name="adj2" fmla="val 1620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" name="Google Shape;919;p31">
              <a:extLst>
                <a:ext uri="{FF2B5EF4-FFF2-40B4-BE49-F238E27FC236}">
                  <a16:creationId xmlns:a16="http://schemas.microsoft.com/office/drawing/2014/main" id="{68E8E9D5-8619-4AA7-ABC2-404216903F36}"/>
                </a:ext>
              </a:extLst>
            </p:cNvPr>
            <p:cNvSpPr/>
            <p:nvPr/>
          </p:nvSpPr>
          <p:spPr>
            <a:xfrm rot="-5400000">
              <a:off x="88743" y="1182877"/>
              <a:ext cx="1220123" cy="1220412"/>
            </a:xfrm>
            <a:custGeom>
              <a:avLst/>
              <a:gdLst/>
              <a:ahLst/>
              <a:cxnLst/>
              <a:rect l="l" t="t" r="r" b="b"/>
              <a:pathLst>
                <a:path w="1594932" h="1595310" extrusionOk="0">
                  <a:moveTo>
                    <a:pt x="227193" y="1350513"/>
                  </a:moveTo>
                  <a:lnTo>
                    <a:pt x="223529" y="1350513"/>
                  </a:lnTo>
                  <a:cubicBezTo>
                    <a:pt x="228109" y="1355097"/>
                    <a:pt x="231774" y="1358764"/>
                    <a:pt x="236354" y="1363348"/>
                  </a:cubicBezTo>
                  <a:lnTo>
                    <a:pt x="236354" y="1359681"/>
                  </a:lnTo>
                  <a:lnTo>
                    <a:pt x="505688" y="1359681"/>
                  </a:lnTo>
                  <a:lnTo>
                    <a:pt x="505688" y="1540300"/>
                  </a:lnTo>
                  <a:cubicBezTo>
                    <a:pt x="508436" y="1541216"/>
                    <a:pt x="512101" y="1542133"/>
                    <a:pt x="514849" y="1543967"/>
                  </a:cubicBezTo>
                  <a:lnTo>
                    <a:pt x="514849" y="1360598"/>
                  </a:lnTo>
                  <a:lnTo>
                    <a:pt x="785099" y="1360598"/>
                  </a:lnTo>
                  <a:lnTo>
                    <a:pt x="785099" y="1595310"/>
                  </a:lnTo>
                  <a:cubicBezTo>
                    <a:pt x="787847" y="1595310"/>
                    <a:pt x="791512" y="1595310"/>
                    <a:pt x="794260" y="1595310"/>
                  </a:cubicBezTo>
                  <a:lnTo>
                    <a:pt x="794260" y="1360598"/>
                  </a:lnTo>
                  <a:lnTo>
                    <a:pt x="1064510" y="1360598"/>
                  </a:lnTo>
                  <a:lnTo>
                    <a:pt x="1064510" y="1549468"/>
                  </a:lnTo>
                  <a:cubicBezTo>
                    <a:pt x="1067258" y="1548551"/>
                    <a:pt x="1070923" y="1547634"/>
                    <a:pt x="1073671" y="1545801"/>
                  </a:cubicBezTo>
                  <a:lnTo>
                    <a:pt x="1073671" y="1359681"/>
                  </a:lnTo>
                  <a:lnTo>
                    <a:pt x="1343921" y="1359681"/>
                  </a:lnTo>
                  <a:lnTo>
                    <a:pt x="1343921" y="1377101"/>
                  </a:lnTo>
                  <a:cubicBezTo>
                    <a:pt x="1346669" y="1374351"/>
                    <a:pt x="1350334" y="1371600"/>
                    <a:pt x="1353082" y="1368849"/>
                  </a:cubicBezTo>
                  <a:lnTo>
                    <a:pt x="1353082" y="1359681"/>
                  </a:lnTo>
                  <a:lnTo>
                    <a:pt x="1362243" y="1359681"/>
                  </a:lnTo>
                  <a:cubicBezTo>
                    <a:pt x="1364991" y="1356931"/>
                    <a:pt x="1367739" y="1353263"/>
                    <a:pt x="1371404" y="1350513"/>
                  </a:cubicBezTo>
                  <a:lnTo>
                    <a:pt x="1353082" y="1350513"/>
                  </a:lnTo>
                  <a:lnTo>
                    <a:pt x="1353082" y="1080043"/>
                  </a:lnTo>
                  <a:lnTo>
                    <a:pt x="1542715" y="1080043"/>
                  </a:lnTo>
                  <a:cubicBezTo>
                    <a:pt x="1543631" y="1077293"/>
                    <a:pt x="1545463" y="1073626"/>
                    <a:pt x="1546379" y="1070875"/>
                  </a:cubicBezTo>
                  <a:lnTo>
                    <a:pt x="1353998" y="1070875"/>
                  </a:lnTo>
                  <a:lnTo>
                    <a:pt x="1353998" y="801322"/>
                  </a:lnTo>
                  <a:lnTo>
                    <a:pt x="1594933" y="801322"/>
                  </a:lnTo>
                  <a:cubicBezTo>
                    <a:pt x="1594933" y="800406"/>
                    <a:pt x="1594933" y="799489"/>
                    <a:pt x="1594933" y="797655"/>
                  </a:cubicBezTo>
                  <a:cubicBezTo>
                    <a:pt x="1594933" y="795821"/>
                    <a:pt x="1594933" y="793988"/>
                    <a:pt x="1594933" y="792154"/>
                  </a:cubicBezTo>
                  <a:lnTo>
                    <a:pt x="1353998" y="792154"/>
                  </a:lnTo>
                  <a:lnTo>
                    <a:pt x="1353998" y="521685"/>
                  </a:lnTo>
                  <a:lnTo>
                    <a:pt x="1545463" y="521685"/>
                  </a:lnTo>
                  <a:cubicBezTo>
                    <a:pt x="1544547" y="518934"/>
                    <a:pt x="1543631" y="515267"/>
                    <a:pt x="1541799" y="512516"/>
                  </a:cubicBezTo>
                  <a:lnTo>
                    <a:pt x="1353082" y="512516"/>
                  </a:lnTo>
                  <a:lnTo>
                    <a:pt x="1353082" y="242047"/>
                  </a:lnTo>
                  <a:lnTo>
                    <a:pt x="1368656" y="242047"/>
                  </a:lnTo>
                  <a:cubicBezTo>
                    <a:pt x="1365907" y="239296"/>
                    <a:pt x="1363159" y="235629"/>
                    <a:pt x="1359495" y="232879"/>
                  </a:cubicBezTo>
                  <a:lnTo>
                    <a:pt x="1353082" y="232879"/>
                  </a:lnTo>
                  <a:lnTo>
                    <a:pt x="1353082" y="226461"/>
                  </a:lnTo>
                  <a:cubicBezTo>
                    <a:pt x="1350334" y="223710"/>
                    <a:pt x="1346669" y="220960"/>
                    <a:pt x="1343921" y="218209"/>
                  </a:cubicBezTo>
                  <a:lnTo>
                    <a:pt x="1343921" y="233795"/>
                  </a:lnTo>
                  <a:lnTo>
                    <a:pt x="1073671" y="233795"/>
                  </a:lnTo>
                  <a:lnTo>
                    <a:pt x="1073671" y="50426"/>
                  </a:lnTo>
                  <a:cubicBezTo>
                    <a:pt x="1070923" y="49510"/>
                    <a:pt x="1067258" y="48593"/>
                    <a:pt x="1064510" y="46759"/>
                  </a:cubicBezTo>
                  <a:lnTo>
                    <a:pt x="1064510" y="232879"/>
                  </a:lnTo>
                  <a:lnTo>
                    <a:pt x="794260" y="232879"/>
                  </a:lnTo>
                  <a:lnTo>
                    <a:pt x="794260" y="0"/>
                  </a:lnTo>
                  <a:cubicBezTo>
                    <a:pt x="791512" y="0"/>
                    <a:pt x="787847" y="0"/>
                    <a:pt x="785099" y="0"/>
                  </a:cubicBezTo>
                  <a:lnTo>
                    <a:pt x="785099" y="232879"/>
                  </a:lnTo>
                  <a:lnTo>
                    <a:pt x="514849" y="232879"/>
                  </a:lnTo>
                  <a:lnTo>
                    <a:pt x="514849" y="51343"/>
                  </a:lnTo>
                  <a:cubicBezTo>
                    <a:pt x="512101" y="52260"/>
                    <a:pt x="508436" y="53177"/>
                    <a:pt x="505688" y="55011"/>
                  </a:cubicBezTo>
                  <a:lnTo>
                    <a:pt x="505688" y="232879"/>
                  </a:lnTo>
                  <a:lnTo>
                    <a:pt x="235438" y="232879"/>
                  </a:lnTo>
                  <a:lnTo>
                    <a:pt x="235438" y="231962"/>
                  </a:lnTo>
                  <a:cubicBezTo>
                    <a:pt x="231774" y="235629"/>
                    <a:pt x="229025" y="239296"/>
                    <a:pt x="225361" y="242047"/>
                  </a:cubicBezTo>
                  <a:lnTo>
                    <a:pt x="226277" y="242047"/>
                  </a:lnTo>
                  <a:lnTo>
                    <a:pt x="226277" y="512516"/>
                  </a:lnTo>
                  <a:lnTo>
                    <a:pt x="52218" y="512516"/>
                  </a:lnTo>
                  <a:cubicBezTo>
                    <a:pt x="51302" y="515267"/>
                    <a:pt x="49470" y="518934"/>
                    <a:pt x="48553" y="521685"/>
                  </a:cubicBezTo>
                  <a:lnTo>
                    <a:pt x="226277" y="521685"/>
                  </a:lnTo>
                  <a:lnTo>
                    <a:pt x="226277" y="792154"/>
                  </a:lnTo>
                  <a:lnTo>
                    <a:pt x="0" y="792154"/>
                  </a:lnTo>
                  <a:cubicBezTo>
                    <a:pt x="0" y="793988"/>
                    <a:pt x="0" y="795821"/>
                    <a:pt x="0" y="797655"/>
                  </a:cubicBezTo>
                  <a:cubicBezTo>
                    <a:pt x="0" y="798572"/>
                    <a:pt x="0" y="799489"/>
                    <a:pt x="0" y="801322"/>
                  </a:cubicBezTo>
                  <a:lnTo>
                    <a:pt x="226277" y="801322"/>
                  </a:lnTo>
                  <a:lnTo>
                    <a:pt x="226277" y="1071792"/>
                  </a:lnTo>
                  <a:lnTo>
                    <a:pt x="47637" y="1071792"/>
                  </a:lnTo>
                  <a:cubicBezTo>
                    <a:pt x="48553" y="1074542"/>
                    <a:pt x="49470" y="1078210"/>
                    <a:pt x="51302" y="1080960"/>
                  </a:cubicBezTo>
                  <a:lnTo>
                    <a:pt x="226277" y="1080960"/>
                  </a:lnTo>
                  <a:lnTo>
                    <a:pt x="226277" y="1350513"/>
                  </a:lnTo>
                  <a:close/>
                  <a:moveTo>
                    <a:pt x="1073671" y="242964"/>
                  </a:moveTo>
                  <a:lnTo>
                    <a:pt x="1343921" y="242964"/>
                  </a:lnTo>
                  <a:lnTo>
                    <a:pt x="1343921" y="513433"/>
                  </a:lnTo>
                  <a:lnTo>
                    <a:pt x="1073671" y="513433"/>
                  </a:lnTo>
                  <a:lnTo>
                    <a:pt x="1073671" y="242964"/>
                  </a:lnTo>
                  <a:close/>
                  <a:moveTo>
                    <a:pt x="1073671" y="521685"/>
                  </a:moveTo>
                  <a:lnTo>
                    <a:pt x="1343921" y="521685"/>
                  </a:lnTo>
                  <a:lnTo>
                    <a:pt x="1343921" y="792154"/>
                  </a:lnTo>
                  <a:lnTo>
                    <a:pt x="1073671" y="792154"/>
                  </a:lnTo>
                  <a:lnTo>
                    <a:pt x="1073671" y="521685"/>
                  </a:lnTo>
                  <a:close/>
                  <a:moveTo>
                    <a:pt x="1073671" y="801322"/>
                  </a:moveTo>
                  <a:lnTo>
                    <a:pt x="1343921" y="801322"/>
                  </a:lnTo>
                  <a:lnTo>
                    <a:pt x="1343921" y="1071792"/>
                  </a:lnTo>
                  <a:lnTo>
                    <a:pt x="1073671" y="1071792"/>
                  </a:lnTo>
                  <a:lnTo>
                    <a:pt x="1073671" y="801322"/>
                  </a:lnTo>
                  <a:close/>
                  <a:moveTo>
                    <a:pt x="1073671" y="1080960"/>
                  </a:moveTo>
                  <a:lnTo>
                    <a:pt x="1343921" y="1080960"/>
                  </a:lnTo>
                  <a:lnTo>
                    <a:pt x="1343921" y="1351429"/>
                  </a:lnTo>
                  <a:lnTo>
                    <a:pt x="1073671" y="1351429"/>
                  </a:lnTo>
                  <a:lnTo>
                    <a:pt x="1073671" y="1080960"/>
                  </a:lnTo>
                  <a:close/>
                  <a:moveTo>
                    <a:pt x="794260" y="242964"/>
                  </a:moveTo>
                  <a:lnTo>
                    <a:pt x="1064510" y="242964"/>
                  </a:lnTo>
                  <a:lnTo>
                    <a:pt x="1064510" y="513433"/>
                  </a:lnTo>
                  <a:lnTo>
                    <a:pt x="794260" y="513433"/>
                  </a:lnTo>
                  <a:lnTo>
                    <a:pt x="794260" y="242964"/>
                  </a:lnTo>
                  <a:close/>
                  <a:moveTo>
                    <a:pt x="794260" y="521685"/>
                  </a:moveTo>
                  <a:lnTo>
                    <a:pt x="1064510" y="521685"/>
                  </a:lnTo>
                  <a:lnTo>
                    <a:pt x="1064510" y="792154"/>
                  </a:lnTo>
                  <a:lnTo>
                    <a:pt x="794260" y="792154"/>
                  </a:lnTo>
                  <a:lnTo>
                    <a:pt x="794260" y="521685"/>
                  </a:lnTo>
                  <a:close/>
                  <a:moveTo>
                    <a:pt x="794260" y="801322"/>
                  </a:moveTo>
                  <a:lnTo>
                    <a:pt x="1064510" y="801322"/>
                  </a:lnTo>
                  <a:lnTo>
                    <a:pt x="1064510" y="1071792"/>
                  </a:lnTo>
                  <a:lnTo>
                    <a:pt x="794260" y="1071792"/>
                  </a:lnTo>
                  <a:lnTo>
                    <a:pt x="794260" y="801322"/>
                  </a:lnTo>
                  <a:close/>
                  <a:moveTo>
                    <a:pt x="794260" y="1080960"/>
                  </a:moveTo>
                  <a:lnTo>
                    <a:pt x="1064510" y="1080960"/>
                  </a:lnTo>
                  <a:lnTo>
                    <a:pt x="1064510" y="1351429"/>
                  </a:lnTo>
                  <a:lnTo>
                    <a:pt x="794260" y="1351429"/>
                  </a:lnTo>
                  <a:lnTo>
                    <a:pt x="794260" y="1080960"/>
                  </a:lnTo>
                  <a:close/>
                  <a:moveTo>
                    <a:pt x="514849" y="242964"/>
                  </a:moveTo>
                  <a:lnTo>
                    <a:pt x="785099" y="242964"/>
                  </a:lnTo>
                  <a:lnTo>
                    <a:pt x="785099" y="513433"/>
                  </a:lnTo>
                  <a:lnTo>
                    <a:pt x="514849" y="513433"/>
                  </a:lnTo>
                  <a:lnTo>
                    <a:pt x="514849" y="242964"/>
                  </a:lnTo>
                  <a:close/>
                  <a:moveTo>
                    <a:pt x="514849" y="521685"/>
                  </a:moveTo>
                  <a:lnTo>
                    <a:pt x="785099" y="521685"/>
                  </a:lnTo>
                  <a:lnTo>
                    <a:pt x="785099" y="792154"/>
                  </a:lnTo>
                  <a:lnTo>
                    <a:pt x="514849" y="792154"/>
                  </a:lnTo>
                  <a:lnTo>
                    <a:pt x="514849" y="521685"/>
                  </a:lnTo>
                  <a:close/>
                  <a:moveTo>
                    <a:pt x="514849" y="801322"/>
                  </a:moveTo>
                  <a:lnTo>
                    <a:pt x="785099" y="801322"/>
                  </a:lnTo>
                  <a:lnTo>
                    <a:pt x="785099" y="1071792"/>
                  </a:lnTo>
                  <a:lnTo>
                    <a:pt x="514849" y="1071792"/>
                  </a:lnTo>
                  <a:lnTo>
                    <a:pt x="514849" y="801322"/>
                  </a:lnTo>
                  <a:close/>
                  <a:moveTo>
                    <a:pt x="514849" y="1080960"/>
                  </a:moveTo>
                  <a:lnTo>
                    <a:pt x="785099" y="1080960"/>
                  </a:lnTo>
                  <a:lnTo>
                    <a:pt x="785099" y="1351429"/>
                  </a:lnTo>
                  <a:lnTo>
                    <a:pt x="514849" y="1351429"/>
                  </a:lnTo>
                  <a:lnTo>
                    <a:pt x="514849" y="1080960"/>
                  </a:lnTo>
                  <a:close/>
                  <a:moveTo>
                    <a:pt x="236354" y="242964"/>
                  </a:moveTo>
                  <a:lnTo>
                    <a:pt x="505688" y="242964"/>
                  </a:lnTo>
                  <a:lnTo>
                    <a:pt x="505688" y="513433"/>
                  </a:lnTo>
                  <a:lnTo>
                    <a:pt x="235438" y="513433"/>
                  </a:lnTo>
                  <a:lnTo>
                    <a:pt x="235438" y="242964"/>
                  </a:lnTo>
                  <a:close/>
                  <a:moveTo>
                    <a:pt x="236354" y="521685"/>
                  </a:moveTo>
                  <a:lnTo>
                    <a:pt x="505688" y="521685"/>
                  </a:lnTo>
                  <a:lnTo>
                    <a:pt x="505688" y="792154"/>
                  </a:lnTo>
                  <a:lnTo>
                    <a:pt x="235438" y="792154"/>
                  </a:lnTo>
                  <a:lnTo>
                    <a:pt x="235438" y="521685"/>
                  </a:lnTo>
                  <a:close/>
                  <a:moveTo>
                    <a:pt x="236354" y="801322"/>
                  </a:moveTo>
                  <a:lnTo>
                    <a:pt x="505688" y="801322"/>
                  </a:lnTo>
                  <a:lnTo>
                    <a:pt x="505688" y="1071792"/>
                  </a:lnTo>
                  <a:lnTo>
                    <a:pt x="235438" y="1071792"/>
                  </a:lnTo>
                  <a:lnTo>
                    <a:pt x="235438" y="801322"/>
                  </a:lnTo>
                  <a:close/>
                  <a:moveTo>
                    <a:pt x="236354" y="1080960"/>
                  </a:moveTo>
                  <a:lnTo>
                    <a:pt x="505688" y="1080960"/>
                  </a:lnTo>
                  <a:lnTo>
                    <a:pt x="505688" y="1351429"/>
                  </a:lnTo>
                  <a:lnTo>
                    <a:pt x="235438" y="1351429"/>
                  </a:lnTo>
                  <a:lnTo>
                    <a:pt x="235438" y="10809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" name="Google Shape;869;p27">
            <a:extLst>
              <a:ext uri="{FF2B5EF4-FFF2-40B4-BE49-F238E27FC236}">
                <a16:creationId xmlns:a16="http://schemas.microsoft.com/office/drawing/2014/main" id="{2FEE0A61-424F-4F78-9426-8F8D8070064F}"/>
              </a:ext>
            </a:extLst>
          </p:cNvPr>
          <p:cNvSpPr/>
          <p:nvPr/>
        </p:nvSpPr>
        <p:spPr>
          <a:xfrm>
            <a:off x="8623396" y="-20879"/>
            <a:ext cx="983774" cy="985310"/>
          </a:xfrm>
          <a:custGeom>
            <a:avLst/>
            <a:gdLst/>
            <a:ahLst/>
            <a:cxnLst/>
            <a:rect l="l" t="t" r="r" b="b"/>
            <a:pathLst>
              <a:path w="1222079" h="1223987" extrusionOk="0">
                <a:moveTo>
                  <a:pt x="1222079" y="611535"/>
                </a:moveTo>
                <a:lnTo>
                  <a:pt x="1023285" y="658295"/>
                </a:lnTo>
                <a:lnTo>
                  <a:pt x="1207422" y="748146"/>
                </a:lnTo>
                <a:lnTo>
                  <a:pt x="1002215" y="749062"/>
                </a:lnTo>
                <a:lnTo>
                  <a:pt x="1161617" y="877420"/>
                </a:lnTo>
                <a:lnTo>
                  <a:pt x="961906" y="832495"/>
                </a:lnTo>
                <a:lnTo>
                  <a:pt x="1089244" y="993860"/>
                </a:lnTo>
                <a:lnTo>
                  <a:pt x="904192" y="904926"/>
                </a:lnTo>
                <a:lnTo>
                  <a:pt x="992138" y="1090129"/>
                </a:lnTo>
                <a:lnTo>
                  <a:pt x="831820" y="963604"/>
                </a:lnTo>
                <a:lnTo>
                  <a:pt x="876709" y="1163476"/>
                </a:lnTo>
                <a:lnTo>
                  <a:pt x="748455" y="1003945"/>
                </a:lnTo>
                <a:lnTo>
                  <a:pt x="746623" y="1208402"/>
                </a:lnTo>
                <a:lnTo>
                  <a:pt x="657761" y="1024116"/>
                </a:lnTo>
                <a:lnTo>
                  <a:pt x="611039" y="1223988"/>
                </a:lnTo>
                <a:lnTo>
                  <a:pt x="564319" y="1024116"/>
                </a:lnTo>
                <a:lnTo>
                  <a:pt x="475457" y="1208402"/>
                </a:lnTo>
                <a:lnTo>
                  <a:pt x="474540" y="1003945"/>
                </a:lnTo>
                <a:lnTo>
                  <a:pt x="345370" y="1163476"/>
                </a:lnTo>
                <a:lnTo>
                  <a:pt x="390259" y="963604"/>
                </a:lnTo>
                <a:lnTo>
                  <a:pt x="229941" y="1090129"/>
                </a:lnTo>
                <a:lnTo>
                  <a:pt x="317887" y="904926"/>
                </a:lnTo>
                <a:lnTo>
                  <a:pt x="132835" y="993860"/>
                </a:lnTo>
                <a:lnTo>
                  <a:pt x="260173" y="832495"/>
                </a:lnTo>
                <a:lnTo>
                  <a:pt x="60463" y="877420"/>
                </a:lnTo>
                <a:lnTo>
                  <a:pt x="219864" y="749062"/>
                </a:lnTo>
                <a:lnTo>
                  <a:pt x="14658" y="748146"/>
                </a:lnTo>
                <a:lnTo>
                  <a:pt x="198794" y="658295"/>
                </a:lnTo>
                <a:lnTo>
                  <a:pt x="0" y="611535"/>
                </a:lnTo>
                <a:lnTo>
                  <a:pt x="198794" y="565693"/>
                </a:lnTo>
                <a:lnTo>
                  <a:pt x="14658" y="475842"/>
                </a:lnTo>
                <a:lnTo>
                  <a:pt x="219864" y="474926"/>
                </a:lnTo>
                <a:lnTo>
                  <a:pt x="60463" y="346567"/>
                </a:lnTo>
                <a:lnTo>
                  <a:pt x="260173" y="391493"/>
                </a:lnTo>
                <a:lnTo>
                  <a:pt x="132835" y="230128"/>
                </a:lnTo>
                <a:lnTo>
                  <a:pt x="317887" y="318145"/>
                </a:lnTo>
                <a:lnTo>
                  <a:pt x="229941" y="133859"/>
                </a:lnTo>
                <a:lnTo>
                  <a:pt x="390259" y="260384"/>
                </a:lnTo>
                <a:lnTo>
                  <a:pt x="345370" y="60512"/>
                </a:lnTo>
                <a:lnTo>
                  <a:pt x="474540" y="220043"/>
                </a:lnTo>
                <a:lnTo>
                  <a:pt x="475457" y="15586"/>
                </a:lnTo>
                <a:lnTo>
                  <a:pt x="564319" y="199872"/>
                </a:lnTo>
                <a:lnTo>
                  <a:pt x="611039" y="0"/>
                </a:lnTo>
                <a:lnTo>
                  <a:pt x="657761" y="199872"/>
                </a:lnTo>
                <a:lnTo>
                  <a:pt x="746623" y="15586"/>
                </a:lnTo>
                <a:lnTo>
                  <a:pt x="748455" y="220043"/>
                </a:lnTo>
                <a:lnTo>
                  <a:pt x="876709" y="60512"/>
                </a:lnTo>
                <a:lnTo>
                  <a:pt x="831820" y="260384"/>
                </a:lnTo>
                <a:lnTo>
                  <a:pt x="992138" y="133859"/>
                </a:lnTo>
                <a:lnTo>
                  <a:pt x="904192" y="319062"/>
                </a:lnTo>
                <a:lnTo>
                  <a:pt x="1089244" y="230128"/>
                </a:lnTo>
                <a:lnTo>
                  <a:pt x="961906" y="391493"/>
                </a:lnTo>
                <a:lnTo>
                  <a:pt x="1161617" y="346567"/>
                </a:lnTo>
                <a:lnTo>
                  <a:pt x="1002215" y="474926"/>
                </a:lnTo>
                <a:lnTo>
                  <a:pt x="1207422" y="475842"/>
                </a:lnTo>
                <a:lnTo>
                  <a:pt x="1023285" y="565693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E0074CE8-FE68-4613-8B4D-310580097069}"/>
              </a:ext>
            </a:extLst>
          </p:cNvPr>
          <p:cNvSpPr txBox="1">
            <a:spLocks/>
          </p:cNvSpPr>
          <p:nvPr/>
        </p:nvSpPr>
        <p:spPr>
          <a:xfrm>
            <a:off x="8428575" y="4763976"/>
            <a:ext cx="389642" cy="24525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200" dirty="0">
                <a:solidFill>
                  <a:schemeClr val="accent3">
                    <a:lumMod val="65000"/>
                  </a:schemeClr>
                </a:solidFill>
              </a:rPr>
              <a:t>8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77050" y="1574564"/>
            <a:ext cx="312274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200" dirty="0" err="1"/>
              <a:t>Sketchfab</a:t>
            </a:r>
            <a:r>
              <a:rPr lang="en-US" sz="1200" dirty="0"/>
              <a:t> is an online platform for 3D models</a:t>
            </a:r>
            <a:r>
              <a:rPr lang="en-US" sz="1200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200" dirty="0" smtClean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200" dirty="0"/>
              <a:t>W</a:t>
            </a:r>
            <a:r>
              <a:rPr lang="en-US" sz="1200" dirty="0" smtClean="0"/>
              <a:t>e </a:t>
            </a:r>
            <a:r>
              <a:rPr lang="en-US" sz="1200" dirty="0"/>
              <a:t>use it directly from a website</a:t>
            </a:r>
            <a:r>
              <a:rPr lang="en-US" sz="1200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200" dirty="0" smtClean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200" dirty="0" smtClean="0"/>
              <a:t>We </a:t>
            </a:r>
            <a:r>
              <a:rPr lang="en-US" sz="1200" dirty="0"/>
              <a:t>can explore, download, and even upload 3D robot models.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98951" y="1070001"/>
            <a:ext cx="20389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it </a:t>
            </a:r>
            <a:r>
              <a:rPr 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works</a:t>
            </a:r>
            <a:endParaRPr lang="en-US" sz="1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7818" y="1172222"/>
            <a:ext cx="4447563" cy="2023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593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I, AR, VR and 3D Online Retail Experiences Business Plan by Slidesgo">
  <a:themeElements>
    <a:clrScheme name="Simple Light">
      <a:dk1>
        <a:srgbClr val="000000"/>
      </a:dk1>
      <a:lt1>
        <a:srgbClr val="FAFEFF"/>
      </a:lt1>
      <a:dk2>
        <a:srgbClr val="9BA6A8"/>
      </a:dk2>
      <a:lt2>
        <a:srgbClr val="E5EBEC"/>
      </a:lt2>
      <a:accent1>
        <a:srgbClr val="94B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754</TotalTime>
  <Words>707</Words>
  <Application>Microsoft Office PowerPoint</Application>
  <PresentationFormat>On-screen Show (16:9)</PresentationFormat>
  <Paragraphs>83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Epilogue</vt:lpstr>
      <vt:lpstr>Amiko</vt:lpstr>
      <vt:lpstr>Calibri</vt:lpstr>
      <vt:lpstr>Caveat</vt:lpstr>
      <vt:lpstr>Arial</vt:lpstr>
      <vt:lpstr>Wingdings</vt:lpstr>
      <vt:lpstr>Times New Roman</vt:lpstr>
      <vt:lpstr>Open Sans</vt:lpstr>
      <vt:lpstr>AI, AR, VR and 3D Online Retail Experiences Business Plan by Slidesgo</vt:lpstr>
      <vt:lpstr>The Role of Computer Graphics in Robotics</vt:lpstr>
      <vt:lpstr>Dr. Md. Tauhid Bin Iqbal Assistant Professor  Department of Computer Science and Engineering East West University</vt:lpstr>
      <vt:lpstr>Introduction</vt:lpstr>
      <vt:lpstr>Applications of Computer Graphics in Robotics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AI, AR, VR and 3D Online Retail Experiences Business Plan</dc:title>
  <dc:creator>SI NU</dc:creator>
  <cp:lastModifiedBy>Jubaer</cp:lastModifiedBy>
  <cp:revision>41</cp:revision>
  <dcterms:modified xsi:type="dcterms:W3CDTF">2025-04-27T16:37:20Z</dcterms:modified>
</cp:coreProperties>
</file>